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66" r:id="rId4"/>
    <p:sldId id="271" r:id="rId5"/>
    <p:sldId id="272" r:id="rId6"/>
    <p:sldId id="279" r:id="rId7"/>
    <p:sldId id="278" r:id="rId8"/>
    <p:sldId id="277" r:id="rId9"/>
    <p:sldId id="275" r:id="rId10"/>
    <p:sldId id="280" r:id="rId11"/>
    <p:sldId id="284" r:id="rId12"/>
    <p:sldId id="281" r:id="rId13"/>
    <p:sldId id="285" r:id="rId14"/>
    <p:sldId id="282" r:id="rId15"/>
    <p:sldId id="28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宇杰 王" initials="宇杰" lastIdx="1" clrIdx="0">
    <p:extLst>
      <p:ext uri="{19B8F6BF-5375-455C-9EA6-DF929625EA0E}">
        <p15:presenceInfo xmlns:p15="http://schemas.microsoft.com/office/powerpoint/2012/main" userId="e60ce466f53361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40" autoAdjust="0"/>
  </p:normalViewPr>
  <p:slideViewPr>
    <p:cSldViewPr snapToGrid="0">
      <p:cViewPr>
        <p:scale>
          <a:sx n="76" d="100"/>
          <a:sy n="76" d="100"/>
        </p:scale>
        <p:origin x="5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01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24 0 0 0,'0'0'385'0'0,"-14"-13"601"0"0,14 12-913 0 0,-1 0 0 0 0,1 1 0 0 0,0-1 0 0 0,-1 0 0 0 0,1 1 0 0 0,-1-1 0 0 0,1 1 1 0 0,-1-1-1 0 0,0 1 0 0 0,1-1 0 0 0,-1 1 0 0 0,0-1 0 0 0,1 1 0 0 0,-1-1 0 0 0,0 1 0 0 0,1 0 0 0 0,-1-1 1 0 0,0 1-1 0 0,0 0 0 0 0,0 0 0 0 0,1 0 0 0 0,-1-1 0 0 0,0 1 0 0 0,0 0 0 0 0,0 0 0 0 0,1 0 1 0 0,-1 0-1 0 0,0 0 0 0 0,0 1 0 0 0,0-1 0 0 0,-1 0 0 0 0,-1 2-86 0 0,0 1-1 0 0,0-1 1 0 0,0 1 0 0 0,1-1-1 0 0,-1 1 1 0 0,0 0 0 0 0,1 0-1 0 0,0 0 1 0 0,-3 4 0 0 0,-41 68 698 0 0,3 3 0 0 0,-51 126 0 0 0,51-58-664 0 0,28-91 1 0 0,-54 162 963 0 0,56-173-676 0 0,-7 17 303 0 0,16-51-590 0 0,0 1-1 0 0,1 0 0 0 0,0 0 0 0 0,1 0 1 0 0,-2 18-1 0 0,-4 26 23 0 0,2-24 135 0 0,2 1 1 0 0,-2 38 0 0 0,4-30 32 0 0,-9 50 0 0 0,-14 63 966 0 0,20-125-1090 0 0,2 1-1 0 0,0 39 0 0 0,2-27-27 0 0,-2 152 1025 0 0,4-96-650 0 0,1 84 407 0 0,1-94-203 0 0,-15 150 0 0 0,-15 38-82 0 0,21-227-390 0 0,-22 124-98 0 0,-32 176 445 0 0,26-150-442 0 0,27-170 108 0 0,0-1 1 0 0,-2 0 0 0 0,-1-1 0 0 0,-1 0-1 0 0,-18 30 1 0 0,23-48-167 0 0,1 0 0 0 0,-2-1 1 0 0,1 0-1 0 0,-1 0 0 0 0,0 0 0 0 0,-1-1 0 0 0,1 0 0 0 0,-1 0 0 0 0,0-1 0 0 0,-13 6 1 0 0,1 0-42 0 0,15-6-6 0 0,-2 1-82 0 0,8-11 6 0 0,1 9 26 0 0,0 0 0 0 0,0 0 0 0 0,1 0 0 0 0,-1-1 0 0 0,1 1 0 0 0,0-1 0 0 0,0 1 0 0 0,0-1 0 0 0,1 0 0 0 0,5 4 0 0 0,0 1-94 0 0,-1 1-1 0 0,0 0 1 0 0,0 0 0 0 0,9 13 0 0 0,-6 5 186 0 0,-1 1 0 0 0,-2 0 0 0 0,0 0 1 0 0,7 57-1 0 0,-1 122 61 0 0,-9-112-58 0 0,28 185-12 0 0,-31-269 0 0 0,11 77 0 0 0,3 130 0 0 0,22 487 900 0 0,24-306 235 0 0,-32-247-1114 0 0,-13-96-21 0 0,-9-25 32 0 0,18 56 172 0 0,-13-59-193 0 0,27 40 1 0 0,-24-43-13 0 0,20 46 0 0 0,8-2-127 0 0,-39-57 97 0 0,1-1 1 0 0,0 1 0 0 0,1-1-1 0 0,0 0 1 0 0,1-1 0 0 0,0 0-1 0 0,1 0 1 0 0,0-1 0 0 0,0 0-1 0 0,1 0 1 0 0,13 8 0 0 0,-22-16-27 0 0,1 0 1 0 0,0 0-1 0 0,0-1 1 0 0,0 1-1 0 0,-1 0 1 0 0,1-1-1 0 0,0 0 1 0 0,0 1 0 0 0,0-1-1 0 0,0 0 1 0 0,0 0-1 0 0,4 0 1 0 0,23-6-6256 0 0,-17 2 4855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2:47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1880 902 899 0 0,'-23'-27'5'0'0,"10"11"74"0"0,0 1 0 0 0,-1 0 1 0 0,-22-17-1 0 0,11 4 315 0 0,1-1 0 0 0,2 0 0 0 0,1-2 0 0 0,-31-58 0 0 0,34 53 1084 0 0,-36-85 2424 0 0,51 151-3221 0 0,2 51-617 0 0,-3 0 0 0 0,-3 0 1 0 0,-24 100-1 0 0,-73 204-1306 0 0,2-130 1113 0 0,98-246 181 0 0,1 0 0 0 0,0 1-1 0 0,0 0 1 0 0,-2 14 0 0 0,4-19-29 0 0,0 0 1 0 0,0-1 0 0 0,0 1-1 0 0,-1 0 1 0 0,1-1-1 0 0,-1 1 1 0 0,0 0 0 0 0,-5 5-1 0 0,0 5 133 0 0,-14 21 726 0 0,20-35-859 0 0,0 0 1 0 0,0 0-1 0 0,0 0 1 0 0,0 0-1 0 0,0 0 1 0 0,0 0-1 0 0,0-1 0 0 0,0 1 1 0 0,0 0-1 0 0,0 0 1 0 0,0-1-1 0 0,0 1 1 0 0,-1-1-1 0 0,1 1 1 0 0,0-1-1 0 0,-1 0 0 0 0,1 1 1 0 0,0-1-1 0 0,0 0 1 0 0,-1 0-1 0 0,1 0 1 0 0,0 0-1 0 0,-1 0 1 0 0,1 0-1 0 0,0-1 0 0 0,-2 1 1 0 0,-8-2 102 0 0,10 2-120 0 0,0 0 1 0 0,0 0-1 0 0,0 0 0 0 0,0 0 1 0 0,0 0-1 0 0,0 0 1 0 0,0 0-1 0 0,1 0 0 0 0,-1 0 1 0 0,0-1-1 0 0,0 1 0 0 0,0 0 1 0 0,0-1-1 0 0,1 1 1 0 0,-1-1-1 0 0,0 1 0 0 0,0-1 1 0 0,1 1-1 0 0,-1-1 0 0 0,0 1 1 0 0,1-1-1 0 0,-1 0 0 0 0,0 1 1 0 0,1-1-1 0 0,-1 0 1 0 0,1 0-1 0 0,-1 1 0 0 0,1-1 1 0 0,0 0-1 0 0,-1 0 0 0 0,1 0 1 0 0,0 1-1 0 0,-1-2 1 0 0,-9-28 783 0 0,5 19-616 0 0,1-1 0 0 0,0 1 0 0 0,1-1 0 0 0,0 0-1 0 0,1 0 1 0 0,0 0 0 0 0,1 0 0 0 0,0-19 0 0 0,58-336 3531 0 0,-43 321-3675 0 0,2 1 0 0 0,1 0 0 0 0,3 1 0 0 0,30-50 0 0 0,-33 69-105 0 0,0 0-1 0 0,2 1 0 0 0,1 1 1 0 0,0 1-1 0 0,2 0 0 0 0,0 2 0 0 0,2 1 1 0 0,33-22-1 0 0,-34 24-99 0 0,-13 9 124 0 0,0 1 1 0 0,0 1 0 0 0,1 0 0 0 0,0 0 0 0 0,0 1 0 0 0,0 0 0 0 0,24-6-1 0 0,-26 9 38 0 0,0 1 0 0 0,1 1-1 0 0,-1-1 1 0 0,0 1-1 0 0,0 1 1 0 0,0 0-1 0 0,1 0 1 0 0,-1 1 0 0 0,13 4-1 0 0,-14-4 9 0 0,1 0-1 0 0,-1 0 1 0 0,1-1 0 0 0,15 0-1 0 0,-14-1 7 0 0,0 1 1 0 0,0 0-1 0 0,-1 1 0 0 0,13 3 0 0 0,50 20-80 0 0,48 17-228 0 0,-95-35 165 0 0,-10-4 73 0 0,0 2 1 0 0,-1 0 0 0 0,0 0-1 0 0,0 1 1 0 0,0 1 0 0 0,15 10-1 0 0,181 134-702 0 0,-204-147 713 0 0,-1 0 0 0 0,0 1 0 0 0,0-1-1 0 0,0 1 1 0 0,-1 1 0 0 0,0-1 0 0 0,0 1 0 0 0,0-1 0 0 0,0 1-1 0 0,3 9 1 0 0,2 4-158 0 0,-5-15 179 0 0,-1 1 1 0 0,0-1 0 0 0,0 1 0 0 0,-1 0 0 0 0,0 0 0 0 0,0 1 0 0 0,0-1 0 0 0,0 0 0 0 0,-1 1-1 0 0,0-1 1 0 0,0 1 0 0 0,0-1 0 0 0,-1 1 0 0 0,1-1 0 0 0,-2 1 0 0 0,1 0 0 0 0,0-1-1 0 0,-1 1 1 0 0,-3 8 0 0 0,1-7 29 0 0,-1 0-1 0 0,0-1 0 0 0,0 1 1 0 0,-1-1-1 0 0,0 0 0 0 0,0 0 1 0 0,-1-1-1 0 0,1 0 1 0 0,-1 0-1 0 0,0 0 0 0 0,-13 7 1 0 0,-19 11 107 0 0,-2-1 0 0 0,-1-2 0 0 0,-47 15 0 0 0,54-21 78 0 0,15-7-23 0 0,1 0 0 0 0,-1-1 0 0 0,-38 6 0 0 0,-21 6 489 0 0,34-7-340 0 0,0-2 0 0 0,0-2 0 0 0,-1-1 0 0 0,-52-1 0 0 0,-306-49 1945 0 0,387 41-2221 0 0,1 0 1 0 0,0 0-1 0 0,0-2 1 0 0,-14-6-1 0 0,-3-1-20 0 0,-49-16 463 0 0,-123-60 0 0 0,190 81-378 0 0,0 0 0 0 0,0-2-1 0 0,1 0 1 0 0,0 0 0 0 0,1-1 0 0 0,0 0 0 0 0,1-1-1 0 0,-17-21 1 0 0,25 29-86 0 0,1 0 0 0 0,0 0 0 0 0,0-1-1 0 0,0 1 1 0 0,1-1 0 0 0,-1 1-1 0 0,1-1 1 0 0,0 0 0 0 0,0 1 0 0 0,0-1-1 0 0,0 0 1 0 0,1 0 0 0 0,-1 0 0 0 0,1 0-1 0 0,0 0 1 0 0,0 1 0 0 0,1-1 0 0 0,-1 0-1 0 0,1 0 1 0 0,2-6 0 0 0,-1 2-20 0 0,1 0 1 0 0,0 1 0 0 0,1-1-1 0 0,-1 1 1 0 0,2 0 0 0 0,-1 0-1 0 0,8-9 1 0 0,-4 7 9 0 0,0 1 0 0 0,0 1 0 0 0,1-1 1 0 0,-1 1-1 0 0,2 0 0 0 0,-1 1 0 0 0,14-7 0 0 0,3-2 5 0 0,45-26-38 0 0,2 3 0 0 0,140-51 1 0 0,0 32-843 0 0,-188 49 802 0 0,-15 4 47 0 0,1 1 0 0 0,0 0 1 0 0,-1 0-1 0 0,1 1 0 0 0,0 1 0 0 0,0 0 0 0 0,0 0 0 0 0,0 1 0 0 0,19 3 0 0 0,-11-2-30 0 0,14 1-54 0 0,0 2-1 0 0,-1 1 0 0 0,1 1 0 0 0,-1 2 0 0 0,0 2 0 0 0,37 15 0 0 0,164 81-229 0 0,-179-79 236 0 0,0 3 0 0 0,-2 2 0 0 0,86 69 0 0 0,-127-92 79 0 0,-2 0-1 0 0,1 0 1 0 0,-1 1 0 0 0,0 0-1 0 0,-1 0 1 0 0,10 17 0 0 0,-15-20 11 0 0,0-1 1 0 0,0 1-1 0 0,0-1 0 0 0,-1 1 1 0 0,0 0-1 0 0,-1 0 1 0 0,1 0-1 0 0,-1 0 0 0 0,0 13 1 0 0,-1-16 16 0 0,0-1 0 0 0,-1 0 0 0 0,1 1 0 0 0,-1-1 0 0 0,0 0 0 0 0,0 1 0 0 0,0-1 0 0 0,0 0 0 0 0,0 0 0 0 0,-1 0 0 0 0,1 0 0 0 0,-1 0 0 0 0,0 0 0 0 0,0 0 0 0 0,-3 3 0 0 0,-2 1 0 0 0,0-1 0 0 0,-1 0 0 0 0,0 0 0 0 0,-15 9 0 0 0,-26 11 0 0 0,-2-2 0 0 0,0-2 0 0 0,-1-2 0 0 0,-63 15 0 0 0,55-18 194 0 0,-93 21 1004 0 0,27-25-42 0 0,107-12-1168 0 0,-53 6 494 0 0,-1-4 1 0 0,-100-9-1 0 0,-64-22-353 0 0,54-2-44 0 0,138 23 4 0 0,-24-4 198 0 0,-87-25 1 0 0,131 27-196 0 0,0 0 0 0 0,0-2 0 0 0,1 0-1 0 0,1-2 1 0 0,0 0 0 0 0,-24-19 0 0 0,38 25-77 0 0,1 0 1 0 0,0-1-1 0 0,1 0 1 0 0,0 0-1 0 0,0 0 1 0 0,1-1-1 0 0,0 0 0 0 0,0 0 1 0 0,1-1-1 0 0,0 1 1 0 0,1-1-1 0 0,0 0 1 0 0,1-1-1 0 0,0 1 1 0 0,0-1-1 0 0,1 1 1 0 0,-1-16-1 0 0,1 17-12 0 0,1 0-1 0 0,0 0 0 0 0,0 0 1 0 0,1 1-1 0 0,0-1 0 0 0,2-13 1 0 0,1 13 21 0 0,0 0 1 0 0,1 1 0 0 0,0-1-1 0 0,1 1 1 0 0,0 0 0 0 0,0 0 0 0 0,8-8-1 0 0,5-11-1 0 0,-2 4-31 0 0,0 0 1 0 0,2 1 0 0 0,0 1-1 0 0,1 0 1 0 0,27-21 0 0 0,35-5-293 0 0,28-21 43 0 0,-74 46 214 0 0,0 1 0 0 0,2 1 1 0 0,0 2-1 0 0,1 2 0 0 0,77-22 0 0 0,-39 11 17 0 0,48-13 31 0 0,-86 33-148 0 0,0 1 0 0 0,0 2 0 0 0,0 1 1 0 0,0 2-1 0 0,62 7 0 0 0,-28 8-28 0 0,-53-9 153 0 0,170 57-93 0 0,-172-55 111 0 0,3 0 0 0 0,0 1 0 0 0,-1 1 0 0 0,0 1 0 0 0,19 14 0 0 0,176 127-749 0 0,-207-146 719 0 0,0 0 0 0 0,-1 1 0 0 0,1 0 0 0 0,-1 1 0 0 0,-1 0 0 0 0,1-1 0 0 0,7 14 0 0 0,15 20-9 0 0,-27-38 39 0 0,1 0 0 0 0,-1 0 0 0 0,1 1 0 0 0,-1-1 0 0 0,0 0 0 0 0,0 1 0 0 0,0-1 0 0 0,0 1 0 0 0,0-1 0 0 0,0 1 0 0 0,-1-1 0 0 0,1 1 0 0 0,-1 0 0 0 0,0-1 0 0 0,0 1 0 0 0,0 0 0 0 0,0-1 0 0 0,0 1 0 0 0,0-1 0 0 0,-1 1 0 0 0,1 0 0 0 0,-1-1 0 0 0,0 1 0 0 0,0-1 0 0 0,0 1 0 0 0,0-1 0 0 0,0 0 0 0 0,-1 1 0 0 0,1-1 0 0 0,-1 0 0 0 0,1 0 0 0 0,-1 0 0 0 0,0 0 0 0 0,0 0 0 0 0,0 0 0 0 0,-3 2 0 0 0,-10 8 0 0 0,0-1 0 0 0,0-1 0 0 0,-1 0 0 0 0,-27 11 0 0 0,-14 5 122 0 0,0-3-1 0 0,-114 29 0 0 0,141-44-16 0 0,2 0-19 0 0,1-2 0 0 0,-1-1 0 0 0,0-1 0 0 0,0-1 0 0 0,-45-1 0 0 0,68-3-91 0 0,-20 0 119 0 0,0-2 0 0 0,1 0 0 0 0,-1-2 0 0 0,1-1 0 0 0,0 0 0 0 0,-28-13 0 0 0,34 11-40 0 0,1 0-1 0 0,-1-1 1 0 0,1-2 0 0 0,1 1 0 0 0,0-2-1 0 0,0 0 1 0 0,1-1 0 0 0,-24-28 0 0 0,25 20-53 0 0,2-1 1 0 0,0-1-1 0 0,1 0 0 0 0,2 0 1 0 0,-12-42-1 0 0,19 57-8 0 0,1 0 0 0 0,0-1 0 0 0,1 1 0 0 0,0 0 0 0 0,0-1 0 0 0,1 1 0 0 0,0 0 0 0 0,0 0 0 0 0,1 0 0 0 0,0 0 0 0 0,5-12 0 0 0,2-5 107 0 0,1 1-1 0 0,17-27 0 0 0,4 10-12 0 0,40-40-214 0 0,-65 74 8 0 0,1 1-1 0 0,-1-1 0 0 0,2 1 1 0 0,-1 0-1 0 0,1 0 1 0 0,0 1-1 0 0,0 0 0 0 0,0 1 1 0 0,0-1-1 0 0,18-5 1 0 0,12-5 38 0 0,118-57-89 0 0,-142 67 131 0 0,0 0 0 0 0,0 1 0 0 0,1 0 0 0 0,-1 2 0 0 0,1-1 0 0 0,0 2 0 0 0,0 0-1 0 0,15 1 1 0 0,239-5-430 0 0,-180 10 277 0 0,0 3 1 0 0,133 32 0 0 0,-126-21 62 0 0,8 6-168 0 0,-98-23 248 0 0,5 1-5 0 0,-2 0 0 0 0,1 0-1 0 0,0 1 1 0 0,-1 0-1 0 0,1 0 1 0 0,-1 1 0 0 0,0 0-1 0 0,-1 1 1 0 0,1 0 0 0 0,9 10-1 0 0,15 40-72 0 0,-33-55 116 0 0,3 13-137 0 0,-28 12-31 0 0,5-10 105 0 0,-3 4 85 0 0,0-2 0 0 0,-1 0 0 0 0,-1-2 0 0 0,-1-1 0 0 0,0 0 0 0 0,-1-3 0 0 0,0 0 1 0 0,-1-1-1 0 0,-39 9 0 0 0,-1-6-14 0 0,-11 2-4 0 0,-131 45 0 0 0,-109 44 92 0 0,272-91-103 0 0,-52 16 89 0 0,-208 55 182 0 0,270-78-268 0 0,-1-1 1 0 0,1-3 0 0 0,-1 0-1 0 0,-41-4 1 0 0,2 0 51 0 0,31 1 15 0 0,6 1 22 0 0,1-1 1 0 0,0-3 0 0 0,-47-8-1 0 0,51 6-22 0 0,25 4-64 0 0,-1-1 0 0 0,1 0 0 0 0,0 0 0 0 0,0-1 0 0 0,0 0 1 0 0,-12-6-1 0 0,18 7-8 0 0,-21-9 0 0 0,0-1 0 0 0,2-2 0 0 0,-1 0 0 0 0,-33-27 0 0 0,52 35 24 0 0,0 1 0 0 0,1-1 0 0 0,0 0 1 0 0,0 0-1 0 0,1 0 0 0 0,-1 0 0 0 0,1-1 1 0 0,1 1-1 0 0,-1-1 0 0 0,1 0 0 0 0,-2-12 1 0 0,1-1 49 0 0,0-1 0 0 0,1-25 1 0 0,3 31-40 0 0,0 0 0 0 0,1 0 1 0 0,1 0-1 0 0,0 0 0 0 0,1 1 0 0 0,1-1 1 0 0,0 1-1 0 0,1 0 0 0 0,1 0 1 0 0,0 1-1 0 0,1 0 0 0 0,0 0 1 0 0,16-19-1 0 0,-13 17-15 0 0,4-3-10 0 0,0-1 0 0 0,1 2 1 0 0,0 0-1 0 0,2 1 0 0 0,0 1 1 0 0,1 0-1 0 0,24-14 0 0 0,1 4-68 0 0,75-30-1 0 0,-73 34 72 0 0,21-10-77 0 0,-30 13-97 0 0,0 1 1 0 0,1 3-1 0 0,67-18 1 0 0,-65 22 123 0 0,3-2-86 0 0,2 1-1 0 0,82-8 1 0 0,-82 17 43 0 0,84 7 1 0 0,-4 3-169 0 0,-56-3 161 0 0,-1 3 1 0 0,108 27-1 0 0,-117-22 25 0 0,296 53-409 0 0,-217-43 386 0 0,-110-17 47 0 0,0 2 1 0 0,0 1-1 0 0,41 18 1 0 0,-13-4 37 0 0,-13-3 0 0 0,5 1 0 0 0,-47-21 0 0 0,0 0 0 0 0,0 0 0 0 0,0 0 0 0 0,-1 0-1 0 0,1 0 1 0 0,0 1 0 0 0,0-1 0 0 0,0 0 0 0 0,0 1 0 0 0,-1-1 0 0 0,1 1 0 0 0,0-1 0 0 0,0 1 0 0 0,-1-1 0 0 0,1 1 0 0 0,0-1 0 0 0,-1 1 0 0 0,1-1 0 0 0,-1 1 0 0 0,1 0 0 0 0,0 0 0 0 0,-1-1 0 0 0,1 2 0 0 0,-1-1-5 0 0,0 0 0 0 0,0-1 0 0 0,0 1 0 0 0,0 0 0 0 0,-1 0 0 0 0,1-1 0 0 0,0 1 1 0 0,0 0-1 0 0,-1 0 0 0 0,1-1 0 0 0,0 1 0 0 0,-1 0 0 0 0,1-1 0 0 0,-1 1 0 0 0,1 0 0 0 0,-1-1 1 0 0,1 1-1 0 0,-1-1 0 0 0,1 1 0 0 0,-2 0 0 0 0,-2 2-12 0 0,1 0-1 0 0,-1-1 1 0 0,0 1-1 0 0,0-1 1 0 0,-1 0-1 0 0,1 0 1 0 0,0 0-1 0 0,-1-1 1 0 0,-6 2-1 0 0,-49 14-86 0 0,12 0 101 0 0,12-6 3 0 0,-1-1 0 0 0,-42 6 0 0 0,38-12 0 0 0,-72-5 0 0 0,-19 2 0 0 0,50 5 0 0 0,-1 4 0 0 0,-98 24 0 0 0,145-23-1 0 0,-54 24 0 0 0,-17 5 25 0 0,-34 7 76 0 0,109-35-99 0 0,-1-1 1 0 0,-1-1-1 0 0,1-2 0 0 0,-62 6 1 0 0,-99 1-2 0 0,14 2 43 0 0,38 4 219 0 0,89-12-182 0 0,28-5-39 0 0,0 1 0 0 0,-28 10-1 0 0,36-10-6 0 0,0 0 0 0 0,0-1 0 0 0,-24 2-1 0 0,13-2 105 0 0,-7-2-19 0 0,32-3-119 0 0,20 0 0 0 0,-1 1 0 0 0,14-4 0 0 0,1-1 0 0 0,-1-1 0 0 0,40-14 0 0 0,64-15 0 0 0,-101 28-128 0 0,44-16-1 0 0,237-87-1863 0 0,-83 37 1414 0 0,-49 12 460 0 0,-22 4 102 0 0,305-64 0 0 0,-465 121 17 0 0,424-60 20 0 0,-357 51-7 0 0,101-5 79 0 0,95 26-87 0 0,-241-10-12 0 0,75 9-46 0 0,155 39 0 0 0,-209-40 49 0 0,-9-2-40 0 0,0 1 0 0 0,60 26 0 0 0,-81-29 29 0 0,-1 0 0 0 0,-1 1-1 0 0,1 0 1 0 0,-1 1 0 0 0,-1 0 0 0 0,1 1-1 0 0,-1 0 1 0 0,11 14 0 0 0,-15-16-5 0 0,-1-1 1 0 0,0 1 0 0 0,0 0-1 0 0,-1 1 1 0 0,0-1 0 0 0,0 1-1 0 0,-1 0 1 0 0,0 0 0 0 0,0 0-1 0 0,-1 0 1 0 0,0 0-1 0 0,0 1 1 0 0,-1-1 0 0 0,0 0-1 0 0,-1 1 1 0 0,0-1 0 0 0,0 1-1 0 0,-1-1 1 0 0,0 1 0 0 0,0-1-1 0 0,-1 1 1 0 0,0-1 0 0 0,-1 0-1 0 0,1 0 1 0 0,-2 0-1 0 0,1 0 1 0 0,-7 10 0 0 0,6-11 45 0 0,-1 6 30 0 0,-2 0-1 0 0,1 0 1 0 0,-2-1 0 0 0,0 0 0 0 0,0 0-1 0 0,-1-1 1 0 0,0 0 0 0 0,-1 0-1 0 0,-1-1 1 0 0,1-1 0 0 0,-1 1 0 0 0,-1-2-1 0 0,0 0 1 0 0,-20 11 0 0 0,-234 119 671 0 0,52-44-150 0 0,175-79-539 0 0,-27 12 6 0 0,-100 26 0 0 0,119-40-56 0 0,-5 1 70 0 0,-98 13 0 0 0,-530 18 1076 0 0,592-44-537 0 0,1-4-1 0 0,-170-27 1 0 0,255 30-592 0 0,-33-5 93 0 0,16 3 5 0 0,1-1 1 0 0,0-1-1 0 0,0 0 1 0 0,-27-11-1 0 0,-181-79 196 0 0,206 86-286 0 0,6 3-11 0 0,1-1 1 0 0,0 0-1 0 0,1-1 1 0 0,-1 0 0 0 0,1-1-1 0 0,1 0 1 0 0,-13-11 0 0 0,5 3 8 0 0,-126-116 83 0 0,127 116-95 0 0,10 9 0 0 0,0 0 0 0 0,1 0 0 0 0,0-1 0 0 0,0 0 0 0 0,1 0 0 0 0,0 0 0 0 0,-7-15 0 0 0,4 6 7 0 0,1 1 0 0 0,1-2 0 0 0,0 1 0 0 0,2-1 0 0 0,0 0 0 0 0,0 0 1 0 0,2 0-1 0 0,-2-29 0 0 0,5 42 16 0 0,1 0 0 0 0,-1 0 0 0 0,1 0 0 0 0,0 1 0 0 0,0-1 0 0 0,0 0 0 0 0,1 0 0 0 0,0 0 0 0 0,0 1 0 0 0,0-1 0 0 0,0 1 0 0 0,1 0 0 0 0,0-1 1 0 0,0 1-1 0 0,0 1 0 0 0,0-1 0 0 0,0 0 0 0 0,7-4 0 0 0,-3-1-11 0 0,136-138-1040 0 0,-126 130 881 0 0,1 0 1 0 0,1 1 0 0 0,1 1-1 0 0,0 1 1 0 0,32-17 0 0 0,-2 1 65 0 0,2-1-307 0 0,59-25 0 0 0,-93 48 305 0 0,0 1 1 0 0,0 1-1 0 0,1 0 1 0 0,0 2-1 0 0,0 0 0 0 0,35-2 1 0 0,54-4-132 0 0,0 5-1 0 0,139 11 1 0 0,166 51 86 0 0,-407-56 128 0 0,46 7-26 0 0,87 26 0 0 0,-114-25-2 0 0,0 2-1 0 0,-1 0 1 0 0,0 2 0 0 0,40 28 0 0 0,-55-34 11 0 0,15 9-37 0 0,-1 0 0 0 0,0 2 0 0 0,-2 1 0 0 0,0 0 0 0 0,-1 2-1 0 0,-1 0 1 0 0,28 42 0 0 0,18 52-96 0 0,-18-28-85 0 0,-35-63 194 0 0,14 30-67 0 0,30 90 0 0 0,-45-113 87 0 0,-1-5-3 0 0,-1 0 0 0 0,-1 1-1 0 0,7 45 1 0 0,-14-61 24 0 0,0 0-1 0 0,-1 0 0 0 0,-1 0 0 0 0,1 0 0 0 0,-2 0 1 0 0,0 0-1 0 0,0 0 0 0 0,-1-1 0 0 0,0 1 0 0 0,-1-1 1 0 0,0 1-1 0 0,0-1 0 0 0,-9 12 0 0 0,2-4 32 0 0,0-1-1 0 0,-2 0 0 0 0,0-1 1 0 0,-1-1-1 0 0,0 0 0 0 0,-1 0 1 0 0,-1-2-1 0 0,0 0 0 0 0,-1 0 1 0 0,0-2-1 0 0,-24 12 0 0 0,-30 13 256 0 0,-1-3-1 0 0,-105 32 1 0 0,50-43 121 0 0,124-22-403 0 0,-119 18 315 0 0,-185 4 0 0 0,251-23-171 0 0,-103-6 218 0 0,-66-16-66 0 0,211 22-228 0 0,2 0-42 0 0,1 0-1 0 0,-1-1 1 0 0,1 0-1 0 0,0-1 1 0 0,0 0-1 0 0,-15-6 1 0 0,18 5-13 0 0,-79-38 52 0 0,77 36-59 0 0,1 0-1 0 0,-1-1 1 0 0,2 0-1 0 0,-1 0 0 0 0,1-1 1 0 0,0 0-1 0 0,0 0 1 0 0,-7-13-1 0 0,8 13 35 0 0,1-2 0 0 0,1 1 0 0 0,-1-1 0 0 0,2 1 0 0 0,-1-1 0 0 0,1-1 0 0 0,1 1 0 0 0,0-1 0 0 0,1 1 0 0 0,0-1-1 0 0,0 0 1 0 0,1 0 0 0 0,0 0 0 0 0,1 0 0 0 0,1 1 0 0 0,-1-1 0 0 0,2 0 0 0 0,4-20 0 0 0,9-12-25 0 0,2 0-1 0 0,2 2 0 0 0,1 0 1 0 0,3 0-1 0 0,1 2 0 0 0,48-58 1 0 0,-5 18-276 0 0,4 4 0 0 0,3 3 0 0 0,108-81 0 0 0,-140 127 238 0 0,1 2 1 0 0,1 1 0 0 0,1 3 0 0 0,1 2 0 0 0,1 1 0 0 0,51-10-1 0 0,-53 14 18 0 0,53-14-374 0 0,1 5 1 0 0,1 3-1 0 0,149-7 0 0 0,-227 27 315 0 0,0 0 1 0 0,-1 2-1 0 0,1 1 1 0 0,-1 0-1 0 0,0 2 0 0 0,0 0 1 0 0,0 2-1 0 0,-1 0 0 0 0,0 1 1 0 0,-1 1-1 0 0,0 1 0 0 0,21 15 1 0 0,-15-11 42 0 0,-14-8-24 0 0,-1 1 0 0 0,1 0 1 0 0,-1 0-1 0 0,0 1 1 0 0,-1 0-1 0 0,0 1 0 0 0,-1 0 1 0 0,0 0-1 0 0,0 1 0 0 0,-1 0 1 0 0,0 0-1 0 0,-1 1 1 0 0,-1 0-1 0 0,0 0 0 0 0,5 17 1 0 0,-4-3-2 0 0,0 0 1 0 0,-2 1-1 0 0,-2-1 0 0 0,0 1 1 0 0,-4 52-1 0 0,1-62 29 0 0,-1 0 0 0 0,0 0 1 0 0,-1 0-1 0 0,-1 0 0 0 0,-1 0 0 0 0,0-1 0 0 0,-2 0 0 0 0,1 0 1 0 0,-15 22-1 0 0,-3 8 125 0 0,-2-2 1 0 0,-2-1-1 0 0,-51 59 0 0 0,53-72 20 0 0,-5 6 6 0 0,-61 55-1 0 0,12-23 120 0 0,-2-4 0 0 0,-4-3 0 0 0,-94 50 0 0 0,-242 89 43 0 0,349-164-252 0 0,-92 64 1 0 0,24-12 68 0 0,102-65 36 0 0,13-7 60 0 0,-1-1 1 0 0,-43 17-1 0 0,60-28-129 0 0,-1-1-1 0 0,0 0 1 0 0,0-1 0 0 0,0 1 0 0 0,0-2 0 0 0,0 0 0 0 0,-1 0 0 0 0,1-1 0 0 0,0-1-1 0 0,0 0 1 0 0,-13-2 0 0 0,21 2-48 0 0,0 0-1 0 0,0 0 1 0 0,0-1-1 0 0,0 1 0 0 0,1-1 1 0 0,-1 1-1 0 0,0-1 1 0 0,1 0-1 0 0,-1 0 1 0 0,1 0-1 0 0,0 0 0 0 0,-1-1 1 0 0,1 1-1 0 0,0-1 1 0 0,1 1-1 0 0,-1-1 1 0 0,0 0-1 0 0,1 1 1 0 0,-1-1-1 0 0,1 0 0 0 0,0 0 1 0 0,0 0-1 0 0,-1-5 1 0 0,-2-7 64 0 0,1 1 0 0 0,1-1 0 0 0,-1-21 0 0 0,3 26-87 0 0,-1-9 71 0 0,1 1 0 0 0,0-1-1 0 0,2 1 1 0 0,0 0 0 0 0,1 0 0 0 0,1 0 0 0 0,1 0 0 0 0,0 0 0 0 0,1 1 0 0 0,1 0 0 0 0,10-18-1 0 0,11-24 33 0 0,3 1 0 0 0,2 2-1 0 0,3 1 1 0 0,51-61 0 0 0,-63 90-116 0 0,1 2 0 0 0,34-26 0 0 0,253-170-14 0 0,-49 37-444 0 0,-194 132 350 0 0,-3-3 0 0 0,-1-3 1 0 0,80-93-1 0 0,-47 45 4 0 0,-81 87 100 0 0,1 1-1 0 0,0 0 1 0 0,1 2 0 0 0,38-24 0 0 0,-32 20-53 0 0,-8 6-37 0 0,1 1 0 0 0,0 0 0 0 0,0 2 0 0 0,1 0 0 0 0,34-12 0 0 0,-47 20 57 0 0,0 0 1 0 0,0 1 0 0 0,0 0 0 0 0,0 0 0 0 0,0 0 0 0 0,0 1-1 0 0,0 0 1 0 0,0 0 0 0 0,0 1 0 0 0,0 0 0 0 0,6 1-1 0 0,-9-1 15 0 0,1 1-1 0 0,-1-1 0 0 0,0 1 0 0 0,0 0 0 0 0,0 0 0 0 0,0 0 1 0 0,-1 0-1 0 0,1 0 0 0 0,0 1 0 0 0,-1-1 0 0 0,0 1 0 0 0,1-1 1 0 0,-1 1-1 0 0,0 0 0 0 0,0 0 0 0 0,-1 0 0 0 0,1 0 0 0 0,-1 1 0 0 0,1-1 1 0 0,-1 0-1 0 0,0 1 0 0 0,0-1 0 0 0,-1 0 0 0 0,1 1 0 0 0,0 5 1 0 0,1 38 0 0 0,-1-1 0 0 0,-2 0 0 0 0,-3 0 0 0 0,-1 0 0 0 0,-3 0 0 0 0,-16 58 0 0 0,-9 11-330 0 0,-52 125 1 0 0,84-238 343 0 0,-27 69-161 0 0,-2-1-1 0 0,-3-2 1 0 0,-73 110 0 0 0,-149 179 40 0 0,222-308 113 0 0,10-13 15 0 0,-1-1 0 0 0,-2-1 0 0 0,-2-1 0 0 0,-1-1 1 0 0,-43 37-1 0 0,-264 188 1 0 0,16-34 985 0 0,272-187-719 0 0,39-29-166 0 0,1 0 1 0 0,-1 0-1 0 0,0-1 0 0 0,-1 0 0 0 0,1-1 1 0 0,-1 0-1 0 0,0-1 0 0 0,0 1 1 0 0,-1-2-1 0 0,1 0 0 0 0,-1 0 1 0 0,0-1-1 0 0,-20 2 0 0 0,29-4-82 0 0,0 0 1 0 0,0 0-1 0 0,0-1 0 0 0,0 1 0 0 0,0-1 0 0 0,0 1 1 0 0,0-1-1 0 0,0 0 0 0 0,0 0 0 0 0,0 0 0 0 0,0 0 0 0 0,0 0 1 0 0,1 0-1 0 0,-1 0 0 0 0,0-1 0 0 0,1 1 0 0 0,-1-1 0 0 0,1 1 1 0 0,0-1-1 0 0,-1 1 0 0 0,1-1 0 0 0,0 0 0 0 0,0 0 0 0 0,0 0 1 0 0,0 1-1 0 0,0-1 0 0 0,0-2 0 0 0,-2-4 135 0 0,1 1 1 0 0,-1 0-1 0 0,2-1 0 0 0,-1 1 0 0 0,1-1 1 0 0,0 1-1 0 0,1-9 0 0 0,0 0 18 0 0,1 1 1 0 0,1 0-1 0 0,5-18 0 0 0,-1 5-115 0 0,114-473 938 0 0,-97 431-957 0 0,2 0 1 0 0,4 2-1 0 0,54-92 1 0 0,-54 112-33 0 0,3 0 0 0 0,2 3 1 0 0,75-79-1 0 0,123-98-351 0 0,-188 184 221 0 0,74-70-119 0 0,45-39-133 0 0,22-25-1336 0 0,-183 169 1696 0 0,0 1 0 0 0,1 0 0 0 0,0 0 0 0 0,-1 0 0 0 0,1 0 0 0 0,0 1 0 0 0,0-1 0 0 0,0 1 1 0 0,0 0-1 0 0,1 0 0 0 0,-1 0 0 0 0,0 0 0 0 0,0 0 0 0 0,0 1 0 0 0,1-1 0 0 0,3 1 0 0 0,14-3-81 0 0,-9-1-5 0 0,-10 3 100 0 0,0 0 1 0 0,0 1 0 0 0,0-1-1 0 0,0 0 1 0 0,0 1 0 0 0,0-1 0 0 0,0 1-1 0 0,0 0 1 0 0,0-1 0 0 0,0 1 0 0 0,0 0-1 0 0,0 0 1 0 0,0 1 0 0 0,4 0-1 0 0,-5 0-23 0 0,1 1-1 0 0,0-1 0 0 0,0 1 0 0 0,-1 0 0 0 0,1-1 0 0 0,-1 1 1 0 0,1 0-1 0 0,-1 0 0 0 0,0 0 0 0 0,0 0 0 0 0,0 1 0 0 0,0-1 0 0 0,0 0 1 0 0,-1 0-1 0 0,1 0 0 0 0,0 1 0 0 0,-1-1 0 0 0,0 0 0 0 0,0 1 1 0 0,1-1-1 0 0,-2 5 0 0 0,4 44-150 0 0,-3 0 1 0 0,-1 1-1 0 0,-11 61 0 0 0,6-88-58 0 0,0-1-1 0 0,-16 39 0 0 0,-27 54-235 0 0,-122 215 0 0 0,-12-83 445 0 0,90-128 31 0 0,-8 21 67 0 0,-128 157 241 0 0,20-77-120 0 0,189-201-111 0 0,-83 75 393 0 0,-38 19 39 0 0,123-102-374 0 0,-1-1 1 0 0,0 0 0 0 0,-1-2 0 0 0,-1 0-1 0 0,1-1 1 0 0,-33 9 0 0 0,43-16-119 0 0,1-1 1 0 0,0 0-1 0 0,0-1 1 0 0,-1 1-1 0 0,1-2 1 0 0,0 1-1 0 0,0-1 1 0 0,-1-1-1 0 0,1 0 1 0 0,0 0-1 0 0,0-1 1 0 0,1 0-1 0 0,-1 0 1 0 0,1-1-1 0 0,-1 0 1 0 0,1-1-1 0 0,0 1 1 0 0,0-2-1 0 0,-6-5 1 0 0,-12-19 127 0 0,17 15-5 0 0,0 0 1 0 0,2 0 0 0 0,0-1 0 0 0,0 0 0 0 0,2 0 0 0 0,-7-29 0 0 0,7 13-59 0 0,1-1 0 0 0,1 1 1 0 0,4-62-1 0 0,50-325-44 0 0,-44 372-29 0 0,1-8 217 0 0,3 0 0 0 0,21-66 0 0 0,-21 86-140 0 0,85-238 460 0 0,-49 156-1589 0 0,99-173-1 0 0,-128 260 686 0 0,31-36-1 0 0,-47 64 318 0 0,0-1 0 0 0,0 0 1 0 0,0 1-1 0 0,0-1 0 0 0,1 1 0 0 0,-1-1 0 0 0,1 1 1 0 0,-1 0-1 0 0,1 0 0 0 0,0 1 0 0 0,0-1 0 0 0,0 0 0 0 0,0 1 1 0 0,0 0-1 0 0,0-1 0 0 0,1 1 0 0 0,-1 1 0 0 0,0-1 0 0 0,0 0 1 0 0,1 1-1 0 0,-1 0 0 0 0,0-1 0 0 0,1 1 0 0 0,-1 1 0 0 0,1-1 1 0 0,-1 0-1 0 0,0 1 0 0 0,0 0 0 0 0,1 0 0 0 0,-1 0 0 0 0,0 0 1 0 0,0 0-1 0 0,5 3 0 0 0,-1 1-78 0 0,-1 0-1 0 0,0 1 1 0 0,0 0-1 0 0,0 0 1 0 0,-1 1 0 0 0,1-1-1 0 0,-1 1 1 0 0,-1 0-1 0 0,0 0 1 0 0,0 1 0 0 0,0-1-1 0 0,-1 1 1 0 0,0 0-1 0 0,3 13 1 0 0,4 19-111 0 0,-1 0 0 0 0,-3 1 0 0 0,-1-1 1 0 0,-1 1-1 0 0,-3 0 0 0 0,-1 0 0 0 0,-10 68 0 0 0,-4-7 167 0 0,-51 338 299 0 0,44-328-151 0 0,-67 206 1 0 0,81-298-59 0 0,0-1 0 0 0,-2-1-1 0 0,0 1 1 0 0,-12 17 0 0 0,3-5 45 0 0,8-14 20 0 0,0-1 0 0 0,-1 0 0 0 0,-1 0 1 0 0,0-1-1 0 0,-1 0 0 0 0,-1-1 0 0 0,0-1 0 0 0,-1 0 1 0 0,0-1-1 0 0,-1 0 0 0 0,0-1 0 0 0,-34 16 0 0 0,23-15 46 0 0,-1 0 0 0 0,1-2 0 0 0,-2 0 0 0 0,1-3-1 0 0,-1 0 1 0 0,-51 5 0 0 0,57-9-115 0 0,-30 3 101 0 0,-101 0 0 0 0,98-6-23 0 0,-19 2 207 0 0,-82-8 0 0 0,122 4-253 0 0,-13-3 68 0 0,0-1 1 0 0,1-3-1 0 0,-1-2 1 0 0,2-2-1 0 0,-55-22 1 0 0,85 28-92 0 0,1-1-1 0 0,0 0 1 0 0,0-1 0 0 0,-20-16 0 0 0,23 15 14 0 0,6 6-42 0 0,0-1 1 0 0,1 0-1 0 0,-1-1 0 0 0,1 0 0 0 0,0 0 0 0 0,-5-8 1 0 0,-5-7 19 0 0,1 2 63 0 0,0 0-1 0 0,2-1 1 0 0,1-1-1 0 0,0 0 0 0 0,-13-38 1 0 0,15 35 6 0 0,2 4-15 0 0,1 1 0 0 0,1-1 0 0 0,1 0 1 0 0,-3-31-1 0 0,2 16-59 0 0,-1 0-61 0 0,1 0 1 0 0,2-1 0 0 0,2 0 0 0 0,1 1 0 0 0,7-49 0 0 0,-1 46-18 0 0,1 1 0 0 0,17-48 0 0 0,-18 67-11 0 0,1 0-1 0 0,1 1 1 0 0,1 0-1 0 0,0 0 1 0 0,1 1 0 0 0,1 0-1 0 0,24-27 1 0 0,-19 25 45 0 0,1 1 1 0 0,0 0-1 0 0,2 1 1 0 0,0 1-1 0 0,0 1 1 0 0,1 1-1 0 0,1 0 1 0 0,0 2 0 0 0,1 0-1 0 0,36-12 1 0 0,-31 16-67 0 0,3-1-51 0 0,1 1 0 0 0,0 2 0 0 0,-1 1 0 0 0,35 0 0 0 0,-38 2 87 0 0,-6 0 14 0 0,0 1 1 0 0,0 1-1 0 0,0 1 0 0 0,0 1 0 0 0,0 1 1 0 0,25 7-1 0 0,125 32-200 0 0,-148-36 182 0 0,1 1 0 0 0,-2 1 0 0 0,1 1 1 0 0,-1 1-1 0 0,25 16 0 0 0,-38-21 35 0 0,-9-5 17 0 0,12 6-71 0 0,-1 1 0 0 0,0 1-1 0 0,0-1 1 0 0,-1 2 0 0 0,0-1 0 0 0,9 12 0 0 0,9 10-104 0 0,-2 2 1 0 0,-1 1 0 0 0,-2 1 0 0 0,-1 1 0 0 0,-1 1 0 0 0,-3 1 0 0 0,0 1 0 0 0,11 40 0 0 0,57 282-60 0 0,-57-126-263 0 0,-28-193 238 0 0,-2 0 0 0 0,-1-1 1 0 0,-10 52-1 0 0,6-63 240 0 0,-2 0-1 0 0,0 0 1 0 0,-2 0-1 0 0,-1-1 1 0 0,-1-1 0 0 0,-16 27-1 0 0,21-44 57 0 0,1-1 0 0 0,-2 1 0 0 0,1-1 0 0 0,-1 0 0 0 0,-11 9 0 0 0,-12 13 226 0 0,3-2-175 0 0,-2-2 0 0 0,0 0-1 0 0,-2-2 1 0 0,-37 22 0 0 0,55-37 29 0 0,-1-1 0 0 0,0-1 0 0 0,0 0 0 0 0,-1-1-1 0 0,0-1 1 0 0,-28 7 0 0 0,17-10-27 0 0,1 0 0 0 0,-1-3 0 0 0,-40-3 0 0 0,-3 5-14 0 0,43 0 111 0 0,1-2 0 0 0,0 0 0 0 0,-41-7 0 0 0,44 2-73 0 0,1 0 1 0 0,0-2-1 0 0,0 0 1 0 0,0-2-1 0 0,1 0 1 0 0,0-1-1 0 0,1-2 1 0 0,0 0-1 0 0,1-1 0 0 0,0 0 1 0 0,-25-25-1 0 0,29 22-84 0 0,1 0 0 0 0,0 0 0 0 0,1-2-1 0 0,1 1 1 0 0,1-2 0 0 0,0 0 0 0 0,2 0 0 0 0,0 0-1 0 0,-8-25 1 0 0,17 43-27 0 0,-10-24 23 0 0,1-1 1 0 0,1 0-1 0 0,1-1 1 0 0,2 0-1 0 0,0 0 1 0 0,-1-36-1 0 0,5 13 308 0 0,2 0 0 0 0,2 0 0 0 0,12-63 0 0 0,1 20-243 0 0,4 1 0 0 0,4 1 1 0 0,4 1-1 0 0,4 1 0 0 0,59-116 0 0 0,-82 187-147 0 0,1 1 1 0 0,1-1-1 0 0,1 2 0 0 0,1-1 0 0 0,0 2 0 0 0,1 0 0 0 0,0 0 1 0 0,1 1-1 0 0,31-21 0 0 0,10-8-103 0 0,1 3 1 0 0,2 2-1 0 0,86-41 0 0 0,97-35-738 0 0,-86 45 728 0 0,-91 44 74 0 0,1 3 1 0 0,0 3 0 0 0,73-11-1 0 0,-122 26-63 0 0,-1 2 0 0 0,1 0 0 0 0,-1 0 1 0 0,1 2-1 0 0,-1 0 0 0 0,1 1 0 0 0,0 1 0 0 0,-1 0 0 0 0,1 1 0 0 0,-1 1 0 0 0,0 0 0 0 0,0 2 0 0 0,-1-1 0 0 0,29 17 1 0 0,-28-14 112 0 0,-5-3 14 0 0,0 0-1 0 0,-1 1 1 0 0,1 0 0 0 0,-1 1-1 0 0,10 9 1 0 0,-15-10 28 0 0,0 0 0 0 0,0 0 0 0 0,-1 0 0 0 0,0 1 1 0 0,0 0-1 0 0,0-1 0 0 0,-1 1 0 0 0,0 1 0 0 0,0-1 1 0 0,2 15-1 0 0,9 46-321 0 0,-4 0 1 0 0,-3 0-1 0 0,-2 1 1 0 0,-8 112-1 0 0,-9-110 245 0 0,-3 0-1 0 0,-3-1 1 0 0,-3 0 0 0 0,-31 68-1 0 0,39-104 61 0 0,-113 260-108 0 0,115-272 129 0 0,0 0 0 0 0,-23 29 0 0 0,18-28 1 0 0,-28 39-12 0 0,-72 78 0 0 0,98-121-13 0 0,-9 11 11 0 0,-2-1-1 0 0,-61 48 1 0 0,-95 48 205 0 0,158-107-165 0 0,-17 11 24 0 0,-53 27 0 0 0,-55 2-8 0 0,76-22 10 0 0,-90 56 0 0 0,94-51-52 0 0,50-29 32 0 0,2 0-50 0 0,-1-1 0 0 0,-32 12-1 0 0,43-20 139 0 0,-1-1-1 0 0,1 0 0 0 0,-1-1 0 0 0,1 1 0 0 0,-1-2 0 0 0,0 0 0 0 0,-15-2 0 0 0,15 1-28 0 0,0 0 0 0 0,0-1 0 0 0,0 0 0 0 0,0-1 0 0 0,0 0 0 0 0,0-1-1 0 0,1 0 1 0 0,0-1 0 0 0,0 0 0 0 0,0-1 0 0 0,1 1 0 0 0,-1-2 0 0 0,1 0 0 0 0,1 0 0 0 0,-1 0 0 0 0,1-1 0 0 0,1 0-1 0 0,0-1 1 0 0,0 0 0 0 0,0 0 0 0 0,1 0 0 0 0,0-1 0 0 0,-6-15 0 0 0,-3-11 220 0 0,2 0 0 0 0,2-1 0 0 0,1 0 0 0 0,2 0 0 0 0,1-1 0 0 0,-2-63 0 0 0,10 49-155 0 0,2 1 1 0 0,19-91-1 0 0,34-47 95 0 0,-48 164-247 0 0,194-493-776 0 0,-181 474 722 0 0,2 1 0 0 0,1 2 0 0 0,2 0 1 0 0,2 1-1 0 0,55-59 0 0 0,-78 94 42 0 0,30-31-67 0 0,1 2 0 0 0,2 2 0 0 0,2 1 0 0 0,1 2 0 0 0,1 1 0 0 0,54-25 0 0 0,-44 23 78 0 0,-5 3-34 0 0,-25 12 17 0 0,2 2 0 0 0,-1 1 0 0 0,2 1 0 0 0,-1 1 1 0 0,38-10-1 0 0,-32 11 1 0 0,1-1-63 0 0,2 1 0 0 0,-1 2 1 0 0,1 1-1 0 0,54-2 0 0 0,-79 8-69 0 0,0 0 0 0 0,0 1 0 0 0,-1 0 0 0 0,1 0 0 0 0,0 1 0 0 0,0 0 0 0 0,-1 0 0 0 0,0 1 0 0 0,1 0 0 0 0,-1 1 0 0 0,0-1 0 0 0,0 1 0 0 0,11 9 0 0 0,-9-5-11 0 0,0 1-1 0 0,-1-1 1 0 0,0 1-1 0 0,-1 1 1 0 0,1-1-1 0 0,-2 1 0 0 0,0 1 1 0 0,6 12-1 0 0,3 13 12 0 0,-2 1 0 0 0,-2 0 0 0 0,-1 1 0 0 0,6 45 0 0 0,-15-73 190 0 0,11 68-111 0 0,2 143 1 0 0,-16-95-407 0 0,-26 192 64 0 0,20-278 457 0 0,-1 0 0 0 0,-3-1 0 0 0,-27 66-1 0 0,28-77-34 0 0,2-5 49 0 0,-2-1 0 0 0,0 0-1 0 0,-1-1 1 0 0,-2 0 0 0 0,0-1-1 0 0,-1 0 1 0 0,-1-1 0 0 0,-19 17-1 0 0,22-22 28 0 0,-20 23 339 0 0,27-29-366 0 0,-1 0 0 0 0,0 0 0 0 0,-1-1 0 0 0,0 0 1 0 0,0 0-1 0 0,0-1 0 0 0,-1 0 0 0 0,0 0 0 0 0,0-1 0 0 0,0 0 0 0 0,-1-1 1 0 0,-14 5-1 0 0,-13 6-2 0 0,5-3 281 0 0,0 0 0 0 0,-68 13 1 0 0,94-23-274 0 0,-7 0 27 0 0,-1 0 0 0 0,1-1 0 0 0,0 0 0 0 0,-1-1 0 0 0,1 0 0 0 0,0-1-1 0 0,-1 0 1 0 0,-16-5 0 0 0,-40-6 278 0 0,-82-5 0 0 0,145 17-342 0 0,0 0-1 0 0,0-1 1 0 0,0 0 0 0 0,0-1 0 0 0,0 0-1 0 0,0 0 1 0 0,0 0 0 0 0,1 0 0 0 0,-1-1-1 0 0,1-1 1 0 0,0 1 0 0 0,0-1 0 0 0,0 0-1 0 0,0 0 1 0 0,1 0 0 0 0,-6-7 0 0 0,-17-11 24 0 0,-66-59 14 0 0,85 72-41 0 0,1 0-1 0 0,0-1 1 0 0,0 0-1 0 0,1 0 0 0 0,0-1 1 0 0,1 0-1 0 0,-10-22 1 0 0,-3-4 281 0 0,6 13 4 0 0,0-2 0 0 0,2 1-1 0 0,1-1 1 0 0,-8-31-1 0 0,11 25-82 0 0,1 1-1 0 0,2-1 0 0 0,1 0 1 0 0,2-37-1 0 0,11-295 433 0 0,-8 310-710 0 0,2 0 0 0 0,3 0 0 0 0,2 1 0 0 0,2 0 0 0 0,3 1 0 0 0,40-101 1 0 0,-45 135-20 0 0,0 1 1 0 0,0 0 0 0 0,2 0 0 0 0,0 1-1 0 0,1 0 1 0 0,1 1 0 0 0,0 0 0 0 0,1 1-1 0 0,17-13 1 0 0,-16 15-20 0 0,0 2 1 0 0,0-1-1 0 0,1 2 0 0 0,0 0 1 0 0,0 1-1 0 0,1 1 0 0 0,0 0 0 0 0,1 2 1 0 0,-1 0-1 0 0,34-5 0 0 0,-43 8 84 0 0,-2 0-63 0 0,0 1 0 0 0,0-1-1 0 0,1 1 1 0 0,-1 0 0 0 0,0 1-1 0 0,0 0 1 0 0,1 0 0 0 0,-1 0 0 0 0,0 1-1 0 0,1-1 1 0 0,-1 2 0 0 0,10 2-1 0 0,0 1-248 0 0,-5-2 135 0 0,0 0 1 0 0,-1 1-1 0 0,0 0 1 0 0,0 1-1 0 0,0 0 0 0 0,-1 1 1 0 0,1 0-1 0 0,-1 0 1 0 0,-1 1-1 0 0,13 11 0 0 0,-4-3-22 0 0,-9-8 131 0 0,1 0 0 0 0,-1 1 0 0 0,0 0 0 0 0,0 0 0 0 0,-1 1-1 0 0,-1 0 1 0 0,1 0 0 0 0,4 11 0 0 0,0 5 30 0 0,-3 0-1 0 0,12 51 1 0 0,1 14-213 0 0,-5 0-1 0 0,-3 2 0 0 0,0 117 1 0 0,-18 97-6 0 0,4-279 257 0 0,-2 0 0 0 0,0 0 0 0 0,-2-1 0 0 0,-1 0 0 0 0,-1 0 0 0 0,-1 0 0 0 0,-1-1 0 0 0,-20 38 0 0 0,28-61 0 0 0,-4 9 3 0 0,-1 0 0 0 0,-1 0 1 0 0,0 0-1 0 0,0-1 0 0 0,-1 0 0 0 0,0 0 1 0 0,-1-1-1 0 0,0 0 0 0 0,0-1 1 0 0,-1 0-1 0 0,0 0 0 0 0,-14 7 1 0 0,-73 46 210 0 0,71-47-43 0 0,-1 0 0 0 0,0-2 0 0 0,-1-1 0 0 0,-1-1 0 0 0,0-1 1 0 0,-32 5-1 0 0,42-10-127 0 0,0 1 116 0 0,0-2 0 0 0,-1 0 0 0 0,0-1 0 0 0,1-1-1 0 0,-1-1 1 0 0,0 0 0 0 0,-22-4 0 0 0,7-4 399 0 0,0-2 0 0 0,-56-23-1 0 0,81 28-539 0 0,0 0 0 0 0,0 0 0 0 0,0-1 0 0 0,1 0 0 0 0,0-1 0 0 0,0 0-1 0 0,1 0 1 0 0,-8-9 0 0 0,-2-1-17 0 0,-3-4 121 0 0,1-1 1 0 0,1 0 0 0 0,1-2 0 0 0,1 0-1 0 0,1-2 1 0 0,1 1 0 0 0,1-2 0 0 0,-13-36-1 0 0,16 35 59 0 0,-14-56 0 0 0,18 58-32 0 0,-3-25-89 0 0,1 0 1 0 0,3-1-1 0 0,2 0 0 0 0,3-63 0 0 0,0 11-302 0 0,2 57 144 0 0,1 1 1 0 0,3-1-1 0 0,1 1 1 0 0,13-48-1 0 0,-18 91 87 0 0,22-75-544 0 0,-14 54 444 0 0,-4 9 17 0 0,2 1-1 0 0,-1 0 1 0 0,2 0-1 0 0,0 1 1 0 0,1 0-1 0 0,0 0 1 0 0,1 1-1 0 0,0 0 1 0 0,1 1 0 0 0,23-19-1 0 0,-28 25 69 0 0,-1 2 0 0 0,1-1 0 0 0,0 1 0 0 0,1 0 1 0 0,-1 0-1 0 0,0 0 0 0 0,1 1 0 0 0,-1 0 0 0 0,1 1 0 0 0,0-1 0 0 0,0 1 0 0 0,-1 0 0 0 0,1 1 0 0 0,0 0 0 0 0,0 0 1 0 0,0 0-1 0 0,0 1 0 0 0,-1 0 0 0 0,1 1 0 0 0,0-1 0 0 0,0 1 0 0 0,6 3 0 0 0,7 3-70 0 0,0 1 0 0 0,0 0-1 0 0,0 2 1 0 0,32 23 0 0 0,-26-15 71 0 0,-12-10-69 0 0,-1 0 1 0 0,0 1-1 0 0,-1 1 1 0 0,0 0-1 0 0,-1 1 1 0 0,0 0-1 0 0,-1 0 1 0 0,15 24-1 0 0,-1 0-100 0 0,-2 0 1 0 0,-2 2-1 0 0,24 57 0 0 0,-29-62 149 0 0,-9-18-34 0 0,1-1 0 0 0,-2 1-1 0 0,0 1 1 0 0,-1-1-1 0 0,3 26 1 0 0,29 191-350 0 0,-29-202 372 0 0,-5-21 45 0 0,0 0 1 0 0,0 0 0 0 0,-1 1-1 0 0,0-1 1 0 0,0 0 0 0 0,-2 12-1 0 0,-2 37 22 0 0,-12 67 0 0 0,14-119 0 0 0,-1-1-1 0 0,1 0 1 0 0,-1 0 0 0 0,-1 0 0 0 0,1 0 0 0 0,-1 0 0 0 0,0-1 0 0 0,0 1 0 0 0,-6 6-1 0 0,-15 24-11 0 0,24-34 26 0 0,-1 0 0 0 0,0 1 0 0 0,0-1 1 0 0,1 0-1 0 0,-1 0 0 0 0,0 0 0 0 0,0 0 0 0 0,0 0 1 0 0,0 0-1 0 0,0 0 0 0 0,0 0 0 0 0,-1 0 0 0 0,1 0 1 0 0,0-1-1 0 0,0 1 0 0 0,-1 0 0 0 0,1-1 1 0 0,0 1-1 0 0,-1-1 0 0 0,1 0 0 0 0,0 1 0 0 0,-1-1 1 0 0,1 0-1 0 0,-1 0 0 0 0,1 0 0 0 0,0 0 0 0 0,-1 0 1 0 0,1 0-1 0 0,-2 0 0 0 0,1-1 34 0 0,1 0 1 0 0,-1 0-1 0 0,1 1 0 0 0,-1-1 1 0 0,1 0-1 0 0,0 0 1 0 0,-1-1-1 0 0,1 1 0 0 0,0 0 1 0 0,0 0-1 0 0,0-1 0 0 0,0 1 1 0 0,0 0-1 0 0,0-1 0 0 0,0 1 1 0 0,0-1-1 0 0,1 1 0 0 0,-1-1 1 0 0,1 0-1 0 0,-1 1 0 0 0,1-1 1 0 0,-1 1-1 0 0,1-1 1 0 0,0 0-1 0 0,0 0 0 0 0,0 1 1 0 0,0-1-1 0 0,0 0 0 0 0,0 1 1 0 0,0-1-1 0 0,1-2 0 0 0,4-30 620 0 0,1-1-1 0 0,20-65 0 0 0,57-170-700 0 0,-37 155-113 0 0,5 1-1 0 0,81-133 1 0 0,-118 221 130 0 0,1 0 1 0 0,2 1 0 0 0,0 1-1 0 0,33-35 1 0 0,-27 33-127 0 0,64-66-980 0 0,-69 82-129 0 0,-16 21 280 0 0,-17 34 100 0 0,12-35 922 0 0,-72 163-191 0 0,18-51 86 0 0,43-92-28 0 0,-2 0 0 0 0,-1-2 0 0 0,-28 39 0 0 0,2-7 34 0 0,-69 118 16 0 0,95-152 21 0 0,-1-2 0 0 0,-1 0 0 0 0,-21 22 0 0 0,1-3 0 0 0,-40 64 98 0 0,55-72 26 0 0,-1-2 0 0 0,-39 40 1 0 0,-55 43 410 0 0,75-72 310 0 0,37-38-776 0 0,0 1-1 0 0,0-1 0 0 0,1 1 1 0 0,-1 1-1 0 0,2-1 1 0 0,-1 1-1 0 0,-7 11 2004 0 0,14-28-1698 0 0,4-14-503 0 0,59-105 943 0 0,-39 81-606 0 0,120-239 291 0 0,3-12-512 0 0,-135 275 4 0 0,72-116-175 0 0,-30 52-317 0 0,-19 31 235 0 0,3 1 1 0 0,2 1-1 0 0,2 3 1 0 0,96-88-1 0 0,-27 53-633 0 0,-112 85 875 0 0,0 1 1 0 0,0 0 0 0 0,1-1 0 0 0,-1 1-1 0 0,0 0 1 0 0,0-1 0 0 0,1 1 0 0 0,-1 0-1 0 0,0-1 1 0 0,1 1 0 0 0,-1 0 0 0 0,0 0-1 0 0,1-1 1 0 0,-1 1 0 0 0,1 0 0 0 0,-1 0-1 0 0,0 0 1 0 0,1-1 0 0 0,-1 1-1 0 0,1 0 1 0 0,-1 0 0 0 0,1 0 0 0 0,-1 0-1 0 0,0 0 1 0 0,1 0 0 0 0,-1 0 0 0 0,1 0-1 0 0,-1 0 1 0 0,1 0 0 0 0,-1 0 0 0 0,1 0-1 0 0,-1 0 1 0 0,0 0 0 0 0,1 1 0 0 0,-1-1-1 0 0,1 0 1 0 0,-1 0 0 0 0,0 0 0 0 0,1 1-1 0 0,-1-1 1 0 0,0 0 0 0 0,1 0 0 0 0,0 1-1 0 0,-6 23-231 0 0,-24 36-223 0 0,28-58 463 0 0,-12 18-68 0 0,-1-1 1 0 0,0-1-1 0 0,-1 0 1 0 0,-20 18-1 0 0,-105 112 40 0 0,106-109 16 0 0,1 1 0 0 0,2 2-1 0 0,-48 86 1 0 0,52-81 29 0 0,-22 21-19 0 0,15-23-30 0 0,-33 49-89 0 0,-87 118-178 0 0,-54 74 421 0 0,171-230 183 0 0,3 3-1 0 0,2 1 0 0 0,-33 85 0 0 0,64-142-289 0 0,-9 25 225 0 0,2 1 0 0 0,0 0-1 0 0,-5 51 1 0 0,9-16 178 0 0,5-48-163 0 0,-1-15-177 0 0,0 1 0 0 0,0-1 1 0 0,0 1-1 0 0,0-1 0 0 0,0 1 0 0 0,0-1 1 0 0,0 1-1 0 0,1-1 0 0 0,-1 1 1 0 0,0-1-1 0 0,1 1 0 0 0,-1-1 0 0 0,1 0 1 0 0,0 1-1 0 0,-1-1 0 0 0,1 0 1 0 0,0 1-1 0 0,0-1 0 0 0,0 0 0 0 0,0 0 1 0 0,0 0-1 0 0,0 0 0 0 0,0 0 1 0 0,0 0-1 0 0,0 0 0 0 0,1 0 0 0 0,-1 0 1 0 0,2 0-1 0 0,0 0-56 0 0,-1-1-1 0 0,1 0 1 0 0,0 0 0 0 0,0 0-1 0 0,-1 0 1 0 0,1 0 0 0 0,0-1-1 0 0,-1 1 1 0 0,1-1 0 0 0,-1 1 0 0 0,1-1-1 0 0,0 0 1 0 0,-1 0 0 0 0,0-1-1 0 0,1 1 1 0 0,3-2 0 0 0,19-15-40 0 0,0-1 1 0 0,43-42 0 0 0,57-50-107 0 0,-50 56 203 0 0,2 3 1 0 0,1 3-1 0 0,98-43 0 0 0,-38 23-192 0 0,205-138-1 0 0,-322 193 125 0 0,0-1 0 0 0,-2-1 0 0 0,0 0 1 0 0,17-20-1 0 0,-22 21-14 0 0,2 0-1 0 0,-1 1 1 0 0,2 1 0 0 0,-1 0 0 0 0,21-10 0 0 0,57-28-132 0 0,-91 50 70 0 0,-1 0-1 0 0,1 0 1 0 0,0 0 0 0 0,-1 1 0 0 0,1-1 0 0 0,0 1 0 0 0,-1-1 0 0 0,1 1 0 0 0,0 0 0 0 0,0 0 0 0 0,-1 0 0 0 0,1 0 0 0 0,0 1 0 0 0,-1-1-1 0 0,1 1 1 0 0,0 0 0 0 0,-1 0 0 0 0,1 0 0 0 0,-1 0 0 0 0,1 0 0 0 0,-1 0 0 0 0,3 2 0 0 0,-5-1 29 0 0,1-1 1 0 0,-1 1-1 0 0,0 0 0 0 0,1-1 1 0 0,-1 1-1 0 0,0 0 1 0 0,0-1-1 0 0,-1 1 0 0 0,1 0 1 0 0,0-1-1 0 0,0 1 0 0 0,-1 0 1 0 0,1-1-1 0 0,-1 1 1 0 0,0 0-1 0 0,1-1 0 0 0,-1 1 1 0 0,0-1-1 0 0,0 1 0 0 0,0-1 1 0 0,-1 2-1 0 0,-8 20-10 0 0,-1 0-1 0 0,-1-1 0 0 0,-1-1 1 0 0,0 0-1 0 0,-2 0 1 0 0,0-1-1 0 0,-26 24 1 0 0,13-16-29 0 0,-5 5-16 0 0,-1-2 0 0 0,-42 30 1 0 0,63-52 80 0 0,-21 16-27 0 0,-70 38 0 0 0,81-50 77 0 0,-335 177 379 0 0,315-168-155 0 0,1 3 0 0 0,-47 36 0 0 0,40-26-140 0 0,-8 2 60 0 0,42-28-151 0 0,0 0 0 0 0,0 2-1 0 0,1-1 1 0 0,0 2 0 0 0,1-1 0 0 0,1 2-1 0 0,0 0 1 0 0,0 0 0 0 0,1 1 0 0 0,-9 17-1 0 0,-99 159 5 0 0,109-174-22 0 0,0 0 0 0 0,1 1 0 0 0,1 0 0 0 0,-7 22 0 0 0,-3 8 0 0 0,17-45-2 0 0,-6 17 9 0 0,0 0 0 0 0,-6 27 0 0 0,12-40 1 0 0,0 0 1 0 0,0 0-1 0 0,0 0 1 0 0,1 0-1 0 0,0 0 0 0 0,1 1 1 0 0,-1-1-1 0 0,1 0 1 0 0,0 0-1 0 0,0 0 0 0 0,1 0 1 0 0,4 10-1 0 0,-5-14 6 0 0,1 0 0 0 0,0 0 0 0 0,-1 0 0 0 0,1 0 0 0 0,0-1 0 0 0,0 1 0 0 0,0-1-1 0 0,0 1 1 0 0,0-1 0 0 0,0 0 0 0 0,1 0 0 0 0,-1 0 0 0 0,0 0 0 0 0,0 0 0 0 0,1-1 0 0 0,-1 1 0 0 0,1 0 0 0 0,3-1 0 0 0,3 2 31 0 0,0-2 1 0 0,0 1-1 0 0,0-1 1 0 0,14-1 0 0 0,-14-1-53 0 0,0 0-1 0 0,0-1 1 0 0,-1 0 0 0 0,1 0 0 0 0,14-8 0 0 0,163-92-320 0 0,41-22 97 0 0,-117 70 230 0 0,-44 18 27 0 0,-2-4 0 0 0,-2-2-1 0 0,77-70 1 0 0,-99 75-27 0 0,91-78-107 0 0,69-46-107 0 0,-191 154 151 0 0,10-8-98 0 0,1 1 0 0 0,1 1 0 0 0,34-18 0 0 0,112-57-117 0 0,-133 74-101 0 0,0 2 1 0 0,61-15 0 0 0,-89 29 131 0 0,-13 5-320 0 0,-11 7-504 0 0,-154 80 514 0 0,51-16 557 0 0,113-71 0 0 0,-177 136 0 0 0,157-119 8 0 0,-2-2 0 0 0,-51 28 1 0 0,50-30 31 0 0,-146 85 238 0 0,10-24-107 0 0,82-27-101 0 0,46-27-15 0 0,-2-2 1 0 0,-82 37-1 0 0,65-39-34 0 0,-2 2-21 0 0,-82 45 0 0 0,-80 55 2142 0 0,201-112-1846 0 0,11-8-148 0 0,1 1 0 0 0,1 0-1 0 0,-1 1 1 0 0,1 0 0 0 0,0 0-1 0 0,0 1 1 0 0,-7 8 0 0 0,17-17-127 0 0,1 1 1 0 0,0 0-1 0 0,0-1 1 0 0,0 1-1 0 0,-1 0 1 0 0,1 1 0 0 0,0-1-1 0 0,1 0 1 0 0,-1 1-1 0 0,0 0 1 0 0,4-1-1 0 0,63-13-1050 0 0,661-294 408 0 0,-584 240 790 0 0,-94 45-125 0 0,0-2-1 0 0,-2-3 0 0 0,63-45 0 0 0,-73 43-43 0 0,160-105 0 0 0,-147 104 0 0 0,89-37 0 0 0,-138 66 0 0 0,65-28 0 0 0,2 3 0 0 0,103-23 0 0 0,-32 15 0 0 0,70-14 0 0 0,-200 46 0 0 0,0 0 0 0 0,1 1 0 0 0,0 1 0 0 0,-1 0 0 0 0,1 1 0 0 0,-1 1 0 0 0,20 3 0 0 0,-32-4-11 0 0,-1-1 4 0 0,1 1 0 0 0,0 0 0 0 0,-1 0 0 0 0,1 0 0 0 0,0 0 0 0 0,-1 0 0 0 0,1 1 0 0 0,0-1 0 0 0,0 0 0 0 0,-1 0 0 0 0,1 0 0 0 0,-1 0 0 0 0,1 1 0 0 0,0-1 0 0 0,-1 0 0 0 0,1 1 0 0 0,-1-1 0 0 0,1 0 0 0 0,0 1 0 0 0,-1-1 0 0 0,1 1 0 0 0,-1-1 0 0 0,0 1 0 0 0,1-1 1 0 0,-1 1-1 0 0,1-1 0 0 0,-1 1 0 0 0,0 0 0 0 0,1-1 0 0 0,-1 1 0 0 0,0-1 0 0 0,0 1 0 0 0,1 0 0 0 0,-1-1 0 0 0,0 1 0 0 0,0 0 0 0 0,0-1 0 0 0,0 1 0 0 0,0 0 0 0 0,0-1 0 0 0,0 1 0 0 0,0 0 0 0 0,0-1 0 0 0,0 1 0 0 0,0 0 0 0 0,0-1 0 0 0,-1 1 0 0 0,1 0 0 0 0,0-1 0 0 0,0 1 0 0 0,-1 0 1 0 0,1-1-1 0 0,0 1 0 0 0,-1-1 0 0 0,1 1 0 0 0,-1-1 0 0 0,1 1 0 0 0,-1-1 0 0 0,1 1 0 0 0,-1-1 0 0 0,1 1 0 0 0,-1-1 0 0 0,1 0 0 0 0,-1 1 0 0 0,-1 0 0 0 0,-36 24-150 0 0,-2-2 0 0 0,-76 34 0 0 0,102-51 184 0 0,-11 4 88 0 0,-41 23 0 0 0,-234 154 99 0 0,283-175-239 0 0,-13 7-55 0 0,2 2-1 0 0,0 2 0 0 0,1 0 0 0 0,-38 43 1 0 0,-56 71-27 0 0,-14 0 85 0 0,115-112 65 0 0,-2-1 0 0 0,-1-1-1 0 0,0-1 1 0 0,-2-1 0 0 0,0-1-1 0 0,-32 18 1 0 0,29-18 1 0 0,-94 72 341 0 0,95-77-42 0 0,24-13-305 0 0,-1-1-1 0 0,1 1 1 0 0,-1-1-1 0 0,1 1 1 0 0,0 0-1 0 0,-1 0 0 0 0,1 0 1 0 0,0 1-1 0 0,1-1 1 0 0,-1 1-1 0 0,0 0 1 0 0,1 0-1 0 0,-1 0 1 0 0,1 0-1 0 0,-3 6 1 0 0,6-9-3 0 0,-1 0 0 0 0,1 1 1 0 0,0-1-1 0 0,0 0 0 0 0,0 0 1 0 0,0 0-1 0 0,0 0 0 0 0,-1 1 0 0 0,1-1 1 0 0,0 0-1 0 0,0 0 0 0 0,0-1 1 0 0,0 1-1 0 0,0 0 0 0 0,-1 0 0 0 0,1 0 1 0 0,0 0-1 0 0,0-1 0 0 0,0 1 1 0 0,-1 0-1 0 0,1-1 0 0 0,0 1 1 0 0,0-1-1 0 0,-1 1 0 0 0,1-1 0 0 0,0 1 1 0 0,0-2-1 0 0,13-3-38 0 0,167-48-1111 0 0,-165 48 1079 0 0,-1-1-1 0 0,28-15 0 0 0,12-8 13 0 0,128-74 25 0 0,-130 68-2 0 0,132-79 0 0 0,45-11-22 0 0,-96 64-31 0 0,67-36-1 0 0,-124 60 54 0 0,1 3 0 0 0,89-26 0 0 0,-139 51-2 0 0,-1 0-1 0 0,-1-2 1 0 0,32-18 0 0 0,39-16-96 0 0,133-56-30 0 0,-189 91 105 0 0,-36 9 23 0 0,-1 1 0 0 0,0-1 0 0 0,0 0 1 0 0,1 0-1 0 0,-1-1 0 0 0,0 1 0 0 0,6-4 0 0 0,-120 37 107 0 0,66-15 272 0 0,1 1-1 0 0,-75 45 0 0 0,38-16-332 0 0,-244 131-434 0 0,-32-35 259 0 0,338-137 129 0 0,-105 41 0 0 0,27 6 0 0 0,7-21 0 0 0,-118 69 64 0 0,198-97 0 0 0,7-2-27 0 0,-1-1-1 0 0,1 0 1 0 0,-1 1-1 0 0,1-1 1 0 0,-1 0 0 0 0,0 0-1 0 0,1-1 1 0 0,-1 1-1 0 0,0-1 1 0 0,0 1-1 0 0,1-1 1 0 0,-1 0 0 0 0,0 0-1 0 0,0 0 1 0 0,0 0-1 0 0,-5-1 1 0 0,1 2 28 0 0,13 0 20 0 0,58-11 257 0 0,209-88-549 0 0,-215 75-207 0 0,311-133-270 0 0,-333 140 640 0 0,62-29-42 0 0,109-67 1 0 0,-172 91 67 0 0,1 2 0 0 0,1 1 1 0 0,0 2-1 0 0,45-13 0 0 0,50-18 0 0 0,-130 46 18 0 0,36-14 0 0 0,1 1 0 0 0,0 2 0 0 0,50-8 0 0 0,444-68-279 0 0,-280 53 176 0 0,-174 28 99 0 0,-58 5 17 0 0,2-1-58 0 0,0 1 0 0 0,0 1 0 0 0,0 0 0 0 0,1 2 0 0 0,40 7 0 0 0,-62-7 46 0 0,1-1-1 0 0,-1 1 1 0 0,1 0-1 0 0,-1 0 0 0 0,0 0 1 0 0,0 0-1 0 0,1 0 1 0 0,-1 1-1 0 0,0-1 1 0 0,0 1-1 0 0,0-1 0 0 0,3 4 1 0 0,-5-4-3 0 0,1 0 0 0 0,-1 1 0 0 0,1-1-1 0 0,-1 0 1 0 0,1 0 0 0 0,-1 1 0 0 0,0-1 0 0 0,0 0 0 0 0,0 1 0 0 0,0-1 0 0 0,0 0-1 0 0,0 1 1 0 0,0-1 0 0 0,0 0 0 0 0,0 1 0 0 0,0-1 0 0 0,-1 0 0 0 0,1 1 0 0 0,-1-1 0 0 0,1 0-1 0 0,-1 0 1 0 0,1 0 0 0 0,-1 1 0 0 0,0-1 0 0 0,0 0 0 0 0,1 0 0 0 0,-1 0 0 0 0,0 0-1 0 0,0 0 1 0 0,0 0 0 0 0,0-1 0 0 0,-2 2 0 0 0,-14 16-87 0 0,0-1 0 0 0,-1-1-1 0 0,-1 0 1 0 0,-1-2 0 0 0,-24 14 0 0 0,-56 25 281 0 0,79-43-170 0 0,-164 91 85 0 0,82-31-86 0 0,72-47-8 0 0,-1-1 0 0 0,0-2 0 0 0,-2-1 0 0 0,-41 16-1 0 0,26-17-64 0 0,1 2 0 0 0,0 1 0 0 0,2 3 0 0 0,-74 51 0 0 0,102-64 34 0 0,-7 4 58 0 0,-50 21 0 0 0,53-27-17 0 0,1 1 1 0 0,-21 14-1 0 0,34-20 66 0 0,0 0 1 0 0,1 0-1 0 0,-1-1 0 0 0,0 0 1 0 0,-1 0-1 0 0,-12 2 0 0 0,-13 4 36 0 0,33-8-84 0 0,-1 0 1 0 0,0-1-1 0 0,0 0 1 0 0,0 1 0 0 0,1-1-1 0 0,-1 0 1 0 0,0 0 0 0 0,0 1-1 0 0,0-2 1 0 0,0 1 0 0 0,1 0-1 0 0,-4-1 1 0 0,1-6 461 0 0,15-8-305 0 0,12-5-141 0 0,-11 10-157 0 0,0 0 0 0 0,-1-1 0 0 0,19-23 0 0 0,10-27-102 0 0,-28 40 182 0 0,1 1 0 0 0,1 0 0 0 0,0 1 0 0 0,2 0 1 0 0,24-23-1 0 0,-17 25 3 0 0,1 0 0 0 0,0 2 0 0 0,1 0 0 0 0,29-12 0 0 0,70-37-5 0 0,-76 36 30 0 0,-14 8-27 0 0,1 0 1 0 0,1 3-1 0 0,0 0 0 0 0,46-12 0 0 0,-40 16-55 0 0,33-10-168 0 0,86-15 1 0 0,-120 29 176 0 0,-16 3-6 0 0,0 1 0 0 0,33-2 0 0 0,96-3-293 0 0,-137 10 228 0 0,0 1 1 0 0,0 0 0 0 0,0 1 0 0 0,0 1-1 0 0,0 0 1 0 0,0 1 0 0 0,23 10 0 0 0,-25-10 60 0 0,-7 0 59 0 0,0-1 0 0 0,0 1 0 0 0,0 0 0 0 0,0 0 0 0 0,-1 1 0 0 0,0 0 0 0 0,0 1 0 0 0,-1 0 0 0 0,1 0 0 0 0,-1 0 0 0 0,0 0-1 0 0,-1 1 1 0 0,0 0 0 0 0,0 0 0 0 0,8 15 0 0 0,-10-15-23 0 0,1 0 35 0 0,0 0-1 0 0,-1 1 1 0 0,0 0-1 0 0,0 0 1 0 0,0 0-1 0 0,-1 0 0 0 0,0 1 1 0 0,-1-1-1 0 0,0 0 1 0 0,0 1-1 0 0,-1-1 1 0 0,0 1-1 0 0,0-1 1 0 0,-4 16-1 0 0,5-7 209 0 0,-1-12-136 0 0,-1 0 0 0 0,1-1 0 0 0,-1 1-1 0 0,1 0 1 0 0,-1-1 0 0 0,-1 1 0 0 0,1 0 0 0 0,-1-1-1 0 0,1 0 1 0 0,-1 1 0 0 0,0-1 0 0 0,-1 0-1 0 0,1 0 1 0 0,-6 6 0 0 0,-1 7 9 0 0,1-2-31 0 0,0 0 0 0 0,-1-1 0 0 0,-1 0 0 0 0,0-1-1 0 0,-1 0 1 0 0,-1 0 0 0 0,0-2 0 0 0,0 1-1 0 0,-27 18 1 0 0,-209 135-24 0 0,238-159-22 0 0,0 0 0 0 0,-1-1 0 0 0,0 0 0 0 0,-1-1 0 0 0,1 0 0 0 0,-15 2 0 0 0,-540 98 514 0 0,478-92-450 0 0,-95-2 0 0 0,169-10-68 0 0,-15 1 198 0 0,0-2 0 0 0,1 0-1 0 0,-47-10 1 0 0,70 10-186 0 0,0-1 0 0 0,1 1 0 0 0,-1 0 0 0 0,1-1 0 0 0,0 0 0 0 0,0 0 0 0 0,-1 0 0 0 0,1-1 0 0 0,0 0 1 0 0,1 1-1 0 0,-1-1 0 0 0,1 0 0 0 0,-1-1 0 0 0,1 1 0 0 0,0-1 0 0 0,0 1 0 0 0,0-1 0 0 0,0 0 0 0 0,1 0 0 0 0,0 0 0 0 0,0-1 0 0 0,0 1 0 0 0,0 0 0 0 0,1-1 0 0 0,-1 1 0 0 0,1-1 0 0 0,0 0 0 0 0,1 1 0 0 0,-1-1 0 0 0,1 0 0 0 0,0-5 0 0 0,9-36 8 0 0,1 0 0 0 0,3 1 0 0 0,20-49 0 0 0,-26 76-91 0 0,1 1 1 0 0,1 1-1 0 0,20-31 0 0 0,-5 12-15 0 0,2 1 1 0 0,1 1 0 0 0,2 2 0 0 0,1 1-1 0 0,52-42 1 0 0,-52 49-100 0 0,2 0 0 0 0,1 2 0 0 0,1 1-1 0 0,1 2 1 0 0,59-22 0 0 0,-4 3-3 0 0,57-23-719 0 0,157-41 1 0 0,-170 62 396 0 0,-105 30 437 0 0,-7 1 7 0 0,0 1 0 0 0,0 2-1 0 0,1 0 1 0 0,44-4 0 0 0,-61 9 66 0 0,29-5 0 0 0,0 2 1 0 0,0 1-1 0 0,0 2 1 0 0,48 6-1 0 0,-63-3 6 0 0,-10-2-35 0 0,1 0 0 0 0,0 1-1 0 0,-1 1 1 0 0,0 0 0 0 0,13 4-1 0 0,-22-6 30 0 0,0-1 1 0 0,0 1-1 0 0,0 0 0 0 0,0-1 0 0 0,0 1 1 0 0,0 0-1 0 0,0 0 0 0 0,0-1 0 0 0,0 1 0 0 0,0 0 1 0 0,0 0-1 0 0,0 0 0 0 0,-1 0 0 0 0,1 0 0 0 0,0 0 1 0 0,-1 0-1 0 0,1 0 0 0 0,-1 1 0 0 0,1-1 1 0 0,-1 0-1 0 0,1 2 0 0 0,-2-1 5 0 0,1 0 1 0 0,0 0-1 0 0,-1 0 0 0 0,1 0 1 0 0,-1 0-1 0 0,0 0 0 0 0,1 0 1 0 0,-1 0-1 0 0,0 0 0 0 0,0 0 1 0 0,0-1-1 0 0,-1 1 1 0 0,1 0-1 0 0,0-1 0 0 0,-1 1 1 0 0,1-1-1 0 0,-3 2 0 0 0,-8 11 116 0 0,0-2-1 0 0,-2 0 1 0 0,1 0-1 0 0,-2-1 1 0 0,-18 11-1 0 0,-34 22 449 0 0,-56 34-180 0 0,71-42-366 0 0,8-6-7 0 0,-74 38 0 0 0,-86 19 95 0 0,70-40-106 0 0,-246 96 20 0 0,165-65 169 0 0,165-61-145 0 0,32-10-58 0 0,-1-2 0 0 0,1 0-1 0 0,-1-1 1 0 0,0-1 0 0 0,-24 0-1 0 0,-18 3-163 0 0,52-5 171 0 0,1 0 1 0 0,-1 0-1 0 0,1-1 0 0 0,-1-1 0 0 0,0 0 0 0 0,1 0 0 0 0,0 0 1 0 0,-1-1-1 0 0,1 0 0 0 0,0-1 0 0 0,0 0 0 0 0,0 0 0 0 0,0-1 0 0 0,0 0 1 0 0,1 0-1 0 0,0-1 0 0 0,0 1 0 0 0,0-2 0 0 0,0 1 0 0 0,1-1 1 0 0,-6-7-1 0 0,-30-43 6 0 0,39 51 15 0 0,0 1 0 0 0,0-1 1 0 0,1 0-1 0 0,0 0 0 0 0,0 0 1 0 0,-2-6-1 0 0,3 7 7 0 0,-3-11 88 0 0,0-1 0 0 0,0 0 0 0 0,2 0 0 0 0,0 0 0 0 0,1 0 0 0 0,0-22 0 0 0,2 6-193 0 0,1-1 0 0 0,1 1-1 0 0,1 0 1 0 0,2 0 0 0 0,2 0 0 0 0,0 1-1 0 0,2 0 1 0 0,16-32 0 0 0,45-65-3 0 0,-59 109-33 0 0,1 1-1 0 0,0 0 1 0 0,30-29-1 0 0,-22 26 41 0 0,-7 6 36 0 0,2 0 1 0 0,26-19-1 0 0,-33 27 38 0 0,39-29-5 0 0,1 2 1 0 0,2 2-1 0 0,67-31 1 0 0,-30 29-153 0 0,165-41 0 0 0,-113 37-199 0 0,-57 8 148 0 0,-65 23 166 0 0,0 0-1 0 0,1 1 1 0 0,0 1-1 0 0,25-4 1 0 0,172-30-574 0 0,-190 33 551 0 0,1 1 0 0 0,-1 1 1 0 0,1 2-1 0 0,-1 0 1 0 0,1 2-1 0 0,-1 1 0 0 0,50 9 1 0 0,-65-8 51 0 0,0 2-1 0 0,0 0 1 0 0,0 0 0 0 0,13 8-1 0 0,7 3-39 0 0,-22-10 19 0 0,0 0 1 0 0,-1 1-1 0 0,0 0 1 0 0,1 0-1 0 0,-2 1 1 0 0,1 0-1 0 0,-1 0 1 0 0,0 0-1 0 0,-1 1 0 0 0,0 0 1 0 0,0 1-1 0 0,-1 0 1 0 0,0-1-1 0 0,8 19 1 0 0,-12-23 36 0 0,0 1 0 0 0,0 0 0 0 0,0 0 1 0 0,-1 0-1 0 0,1 0 0 0 0,-1 0 0 0 0,0 0 0 0 0,-1-1 1 0 0,1 1-1 0 0,-1 0 0 0 0,0 0 0 0 0,0 0 0 0 0,0-1 1 0 0,-1 1-1 0 0,0 0 0 0 0,0-1 0 0 0,-3 7 0 0 0,-1 0 41 0 0,-1 0-1 0 0,0-1 0 0 0,0 1 0 0 0,-1-1 1 0 0,0-1-1 0 0,-13 12 0 0 0,-38 25 198 0 0,-132 80 42 0 0,149-99 22 0 0,-1-2 0 0 0,-53 23 0 0 0,41-22-229 0 0,-290 124 586 0 0,224-112-461 0 0,40-14-80 0 0,-115 52 0 0 0,-44 42 34 0 0,77-44 86 0 0,91-26-112 0 0,48-31-96 0 0,0 0 0 0 0,-1-2 0 0 0,-1-1 1 0 0,-1-1-1 0 0,0-1 0 0 0,-43 12 0 0 0,-467 127 422 0 0,390-121-386 0 0,-236 18 0 0 0,358-47-64 0 0,-1-1 0 0 0,1-1 0 0 0,-48-9 0 0 0,48 6 0 0 0,9 2 48 0 0,1-2-1 0 0,-1 0 0 0 0,0 0 1 0 0,1-2-1 0 0,0 0 0 0 0,0 0 0 0 0,-24-16 1 0 0,17 10 44 0 0,4 2 42 0 0,0-1 0 0 0,1-1-1 0 0,-24-21 1 0 0,34 27-26 0 0,3 3-9 0 0,0-1 0 0 0,0 0 1 0 0,0 0-1 0 0,1-1 0 0 0,0 1 1 0 0,0-1-1 0 0,0 1 0 0 0,0-1 1 0 0,1 0-1 0 0,-3-7 0 0 0,-22-54 469 0 0,-29-113-1 0 0,47 150-466 0 0,6 22-27 0 0,1-1 0 0 0,0 0-1 0 0,0 0 1 0 0,0 0 0 0 0,1 0-1 0 0,0 0 1 0 0,1 0 0 0 0,0 0-1 0 0,0-1 1 0 0,1 1 0 0 0,3-15-1 0 0,4-27 127 0 0,3 0 0 0 0,31-90 0 0 0,-37 127-226 0 0,3-9-41 0 0,1 0 0 0 0,1 0 0 0 0,1 1 0 0 0,1 1 0 0 0,20-28 0 0 0,116-144-91 0 0,-110 144 80 0 0,-35 43 64 0 0,32-38-246 0 0,2 0 1 0 0,84-73 0 0 0,-33 39 87 0 0,3 4 1 0 0,124-74 0 0 0,-51 54-964 0 0,222-90 0 0 0,-166 103 835 0 0,-174 64 274 0 0,2 1 0 0 0,0 3-1 0 0,85-11 1 0 0,-87 16 45 0 0,2 0 44 0 0,1 3 1 0 0,75 1-1 0 0,102 26 50 0 0,-193-19-95 0 0,174 22 4 0 0,-163-21-22 0 0,-11-3 0 0 0,0 2 0 0 0,0 1 0 0 0,35 11 0 0 0,-61-14-2 0 0,-1 0 0 0 0,0 0 0 0 0,0 1 1 0 0,0 0-1 0 0,0 0 0 0 0,0 0 0 0 0,-1 1 0 0 0,0 0 1 0 0,1 0-1 0 0,-1 0 0 0 0,4 6 0 0 0,83 96-105 0 0,-51-55 0 0 0,-33-37 91 0 0,-1-2-4 0 0,0 0 1 0 0,-1 1-1 0 0,-1 0 1 0 0,0 0-1 0 0,0 0 0 0 0,-2 1 1 0 0,1 0-1 0 0,1 19 0 0 0,12 108-279 0 0,-15-129 261 0 0,-1 1 0 0 0,0 0 1 0 0,-1 0-1 0 0,0 0 1 0 0,-1-1-1 0 0,-2 16 0 0 0,-2-2-41 0 0,2-11 37 0 0,-1 1 0 0 0,-1-1 0 0 0,0 0 0 0 0,-1 0 0 0 0,0-1 0 0 0,-1 0 0 0 0,-1 0 0 0 0,0-1 0 0 0,-19 23 0 0 0,5-4 12 0 0,11-15 19 0 0,-2 5 1 0 0,-2-1 1 0 0,0 0-1 0 0,-24 24 1 0 0,22-30 71 0 0,-1-2-1 0 0,0 0 1 0 0,-1-1 0 0 0,0 0 0 0 0,-24 9-1 0 0,-193 80 222 0 0,-135 66-30 0 0,29 31-232 0 0,289-160-21 0 0,-78 73 0 0 0,94-77 18 0 0,-1-1 0 0 0,-2-1 0 0 0,-2-3 0 0 0,0-1 0 0 0,-63 29-1 0 0,-223 99 5 0 0,80-57-53 0 0,223-90 19 0 0,-450 146-245 0 0,434-144 401 0 0,15-3-51 0 0,-1-1-1 0 0,1-1 1 0 0,-1-1-1 0 0,0-2 1 0 0,0 0 0 0 0,-34-3-1 0 0,22-1 294 0 0,0-3-1 0 0,1-2 1 0 0,-49-12-1 0 0,70 12-249 0 0,1 0-1 0 0,0-1 0 0 0,0-1 0 0 0,0-1 1 0 0,1 0-1 0 0,0-1 0 0 0,1 0 0 0 0,0-1 1 0 0,1-1-1 0 0,-13-13 0 0 0,22 20-102 0 0,0 2-29 0 0,1 0 1 0 0,0 0 0 0 0,0-1-1 0 0,0 1 1 0 0,0-1-1 0 0,0 1 1 0 0,1-1 0 0 0,0 0-1 0 0,-1 0 1 0 0,1 0-1 0 0,1-1 1 0 0,-1 1 0 0 0,-1-7-1 0 0,-2-14 1 0 0,0 1 0 0 0,2-1-1 0 0,1 1 1 0 0,1-1 0 0 0,1 0 0 0 0,1 0-1 0 0,1 0 1 0 0,7-29 0 0 0,8-4-67 0 0,2 2 0 0 0,2 0 0 0 0,3 1 0 0 0,2 1 1 0 0,3 1-1 0 0,1 2 0 0 0,3 1 0 0 0,76-88 0 0 0,153-128 41 0 0,-166 173-78 0 0,36-31-273 0 0,309-177-57 0 0,-191 168 78 0 0,-109 63-5 0 0,-27 5 176 0 0,-63 33 90 0 0,2 3 0 0 0,89-37 1 0 0,81-12-61 0 0,36 10 54 0 0,-216 60 94 0 0,0 1 0 0 0,1 3 0 0 0,0 2 1 0 0,-1 1-1 0 0,53 7 0 0 0,-35 2-30 0 0,116 32-1 0 0,-166-37-11 0 0,-6-2 21 0 0,0 0 1 0 0,-1 0 0 0 0,1 1-1 0 0,-1-1 1 0 0,0 1 0 0 0,1 0 0 0 0,-1 0-1 0 0,0 0 1 0 0,0 1 0 0 0,0 0-1 0 0,-1-1 1 0 0,1 1 0 0 0,-1 0-1 0 0,1 1 1 0 0,-1-1 0 0 0,0 1 0 0 0,0-1-1 0 0,0 1 1 0 0,-1 0 0 0 0,0 0-1 0 0,3 5 1 0 0,10 19-42 0 0,17 45 0 0 0,-29-66 23 0 0,-1 0 1 0 0,0 0-1 0 0,0 0 1 0 0,0 1-1 0 0,-1-1 1 0 0,0 1-1 0 0,-1-1 1 0 0,0 1-1 0 0,0-1 1 0 0,0 1-1 0 0,-1-1 1 0 0,0 1-1 0 0,-1-1 1 0 0,-2 9-1 0 0,-1 6 6 0 0,1-3 23 0 0,-2 0-1 0 0,0 0 1 0 0,0-1 0 0 0,-2 0-1 0 0,0 0 1 0 0,-22 32 0 0 0,4-14 52 0 0,-49 50-1 0 0,72-82-32 0 0,-55 54 465 0 0,-105 81 1 0 0,112-98-326 0 0,-132 100 195 0 0,-29 29-277 0 0,160-121-65 0 0,-114 91 0 0 0,-34 17 22 0 0,151-115 5 0 0,-96 81 13 0 0,-226 146 0 0 0,358-261-40 0 0,-353 233 0 0 0,335-221 20 0 0,-42 21 0 0 0,6-5 47 0 0,46-24-43 0 0,-188 96 145 0 0,198-104-30 0 0,0 1 0 0 0,0-2 0 0 0,0 0 0 0 0,0 0 0 0 0,-1-1 0 0 0,1 0 0 0 0,-16 0 0 0 0,7-1-31 0 0,6 1 92 0 0,-1-2-1 0 0,0 0 1 0 0,-22-3-1 0 0,33 3-140 0 0,1 0-39 0 0,0-1 1 0 0,0 1-1 0 0,0-1 1 0 0,0 0-1 0 0,0 0 0 0 0,0 0 1 0 0,1 0-1 0 0,-1 0 1 0 0,0-1-1 0 0,1 1 0 0 0,-1-1 1 0 0,1 0-1 0 0,-1 1 1 0 0,1-1-1 0 0,0 0 0 0 0,-1-1 1 0 0,1 1-1 0 0,-2-4 1 0 0,-4-2 19 0 0,6 6-4 0 0,0 0 0 0 0,0 0-1 0 0,0 0 1 0 0,1 0 0 0 0,-1 0 0 0 0,0-1-1 0 0,1 1 1 0 0,0 0 0 0 0,-1-1 0 0 0,1 1-1 0 0,0-1 1 0 0,0 1 0 0 0,1-1-1 0 0,-1 0 1 0 0,0 1 0 0 0,1-1 0 0 0,0 0-1 0 0,-1 1 1 0 0,1-1 0 0 0,0 0 0 0 0,0 1-1 0 0,1-5 1 0 0,0-1 106 0 0,0-3-31 0 0,1 1 1 0 0,0-1-1 0 0,0 1 0 0 0,7-17 1 0 0,31-96 104 0 0,96-273-604 0 0,-106 326 181 0 0,3 2 0 0 0,76-118 0 0 0,-78 139-199 0 0,69-77 0 0 0,-68 86 276 0 0,-18 22 83 0 0,1 0 0 0 0,0 1 0 0 0,1 0 0 0 0,30-20 0 0 0,51-25-147 0 0,115-52 1 0 0,13-6-448 0 0,80-54 362 0 0,-203 110 268 0 0,-70 41-179 0 0,2 1 0 0 0,0 2 0 0 0,46-18 0 0 0,-40 30 42 0 0,-35 6 89 0 0,0 0 0 0 0,0 0 0 0 0,-1-1 0 0 0,1 1-1 0 0,0-1 1 0 0,0 0 0 0 0,6-3 0 0 0,-11 4 62 0 0,0 0-1 0 0,1 0 1 0 0,-1 0-1 0 0,0 0 1 0 0,1 0-1 0 0,-1 0 1 0 0,0 0-1 0 0,1 0 1 0 0,-1 0-1 0 0,0 1 1 0 0,1-1-1 0 0,-1 0 1 0 0,0 0 0 0 0,1 0-1 0 0,-1 0 1 0 0,0 1-1 0 0,0-1 1 0 0,1 0-1 0 0,-1 0 1 0 0,0 1-1 0 0,0-1 1 0 0,1 0-1 0 0,-1 0 1 0 0,0 1-1 0 0,0-1 1 0 0,0 0 0 0 0,1 1-1 0 0,-1-1 1 0 0,0 0-1 0 0,0 1 1 0 0,0-1-1 0 0,0 0 1 0 0,0 1-1 0 0,0-1 1 0 0,0 0-1 0 0,0 1 1 0 0,0-1-1 0 0,0 0 1 0 0,0 1-1 0 0,0-1 1 0 0,0 1 0 0 0,0-1-1 0 0,0 0 1 0 0,0 1-1 0 0,0-1 1 0 0,-1 28 201 0 0,-3-13-156 0 0,0 0 1 0 0,0-1-1 0 0,-1 1 0 0 0,-1-1 0 0 0,-1 0 0 0 0,0 0 1 0 0,-17 24-1 0 0,-24 27-27 0 0,-1-5-21 0 0,-2-2 0 0 0,-3-2 0 0 0,-111 87 0 0 0,105-103 0 0 0,-1-3 0 0 0,-73 31 0 0 0,34-17 0 0 0,8 0-10 0 0,-95 71-1 0 0,158-99-8 0 0,0 2 0 0 0,3 2 0 0 0,0 0 0 0 0,1 1 1 0 0,-39 61-1 0 0,26-36 3 0 0,-16 17-49 0 0,-57 84 23 0 0,90-121 68 0 0,11-17 73 0 0,0 0 1 0 0,-1 0-1 0 0,-1-1 0 0 0,-1-1 0 0 0,-27 26 0 0 0,21-17 31 0 0,18-21-74 0 0,0 0 0 0 0,0-1 0 0 0,0 1 0 0 0,-1 0 0 0 0,1-1 1 0 0,0 1-1 0 0,-1-1 0 0 0,0 1 0 0 0,1-1 0 0 0,-1 0 0 0 0,0 0 1 0 0,1 0-1 0 0,-1 0 0 0 0,0 0 0 0 0,-3 1 0 0 0,23-33 221 0 0,-12 17-254 0 0,7-5 10 0 0,-2-1-1 0 0,15-36 1 0 0,3-8-67 0 0,40-76-137 0 0,107-164 0 0 0,-150 269 156 0 0,1 1 0 0 0,1 1 1 0 0,2 2-1 0 0,2 1 0 0 0,0 1 0 0 0,60-39 1 0 0,-79 59 10 0 0,208-134-21 0 0,-137 94-145 0 0,92-73 1 0 0,-101 65 75 0 0,104-87-91 0 0,-13-33-54 0 0,-127 132 200 0 0,-35 40-17 0 0,31-29 94 0 0,-35 33-57 0 0,1 0 1 0 0,-1 1-1 0 0,1-1 0 0 0,-1 1 0 0 0,1-1 0 0 0,0 1 0 0 0,-1-1 1 0 0,1 1-1 0 0,0-1 0 0 0,-1 1 0 0 0,1 0 0 0 0,0 0 0 0 0,-1-1 1 0 0,1 1-1 0 0,0 0 0 0 0,-1 0 0 0 0,1-1 0 0 0,0 1 1 0 0,0 0-1 0 0,-1 0 0 0 0,1 0 0 0 0,0 0 0 0 0,0 0 0 0 0,-1 0 1 0 0,1 1-1 0 0,0-1 0 0 0,0 0 0 0 0,-1 0 0 0 0,1 0 1 0 0,0 1-1 0 0,0-1 0 0 0,-1 0 0 0 0,1 1 0 0 0,-1-1 0 0 0,1 0 1 0 0,0 1-1 0 0,-1-1 0 0 0,1 1 0 0 0,-1-1 0 0 0,1 1 1 0 0,-1 0-1 0 0,1-1 0 0 0,-1 1 0 0 0,1-1 0 0 0,-1 1 0 0 0,1 0 1 0 0,-1 1-1 0 0,-4 11-795 0 0,-30 67 175 0 0,20-42 570 0 0,-2 0-1 0 0,-2-1 1 0 0,-1-1 0 0 0,-26 34 0 0 0,17-31-10 0 0,-3-2 1 0 0,-1-1-1 0 0,-1-1 1 0 0,-2-2-1 0 0,-46 33 1 0 0,-170 102-329 0 0,32-11 300 0 0,219-156 106 0 0,-272 205-20 0 0,261-197 21 0 0,-5 5 0 0 0,1 0 0 0 0,1 2 0 0 0,-14 16 0 0 0,-75 120 0 0 0,-24 32 86 0 0,52-71 1006 0 0,104-156 1754 0 0,21-33-3036 0 0,-3-18 122 0 0,-35 66 63 0 0,1 0 0 0 0,2 1 0 0 0,1 1 0 0 0,0 1 0 0 0,2 0 1 0 0,1 1-1 0 0,31-31 0 0 0,66-49-74 0 0,4 4 1 0 0,171-109-1 0 0,86-64-71 0 0,-338 240 110 0 0,-2-2-1 0 0,-1-2 0 0 0,-2-1 1 0 0,-2-1-1 0 0,48-77 0 0 0,25-34-79 0 0,-10 29 56 0 0,188-182 0 0 0,-235 261 53 0 0,2 2 0 0 0,2 3 1 0 0,65-36-1 0 0,-60 41-403 0 0,103-42 0 0 0,-149 69 192 0 0,8 0-236 0 0,-19 5 452 0 0,0 0 0 0 0,0 0 0 0 0,0 0 1 0 0,1 0-1 0 0,-1 0 0 0 0,0 0 0 0 0,0 0 0 0 0,0 0 1 0 0,0 0-1 0 0,0 1 0 0 0,1-1 0 0 0,-1 0 0 0 0,0 0 1 0 0,0 0-1 0 0,0 0 0 0 0,0 0 0 0 0,0 0 0 0 0,0 0 1 0 0,1 0-1 0 0,-1 1 0 0 0,0-1 0 0 0,0 0 1 0 0,0 0-1 0 0,0 0 0 0 0,0 0 0 0 0,0 0 0 0 0,0 1 1 0 0,0-1-1 0 0,0 0 0 0 0,0 0 0 0 0,0 0 0 0 0,0 0 1 0 0,0 1-1 0 0,0-1 0 0 0,0 0 0 0 0,0 0 0 0 0,0 0 1 0 0,0 0-1 0 0,0 0 0 0 0,0 1 0 0 0,0-1 0 0 0,0 0 1 0 0,0 0-1 0 0,0 0 0 0 0,0 0 0 0 0,0 0 1 0 0,0 1-1 0 0,0-1 0 0 0,-1 0 0 0 0,-22 25-445 0 0,-35 20 20 0 0,-86 71 198 0 0,58-38 226 0 0,4 4 0 0 0,-123 156 0 0 0,-111 189-357 0 0,313-423 363 0 0,-34 45-63 0 0,-73 74 0 0 0,91-104 52 0 0,-28 28 8 0 0,-82 63-1 0 0,72-69 58 0 0,-99 53 1 0 0,76-57 444 0 0,28-15 396 0 0,-29 20-123 0 0,81-42-766 0 0,-1 1-1 0 0,1-1 1 0 0,0 0 0 0 0,-1 1 0 0 0,1-1-1 0 0,-1 0 1 0 0,1 1 0 0 0,-1-1 0 0 0,1 0 0 0 0,0 0-1 0 0,-1 1 1 0 0,1-1 0 0 0,-1 0 0 0 0,1 0-1 0 0,-1 0 1 0 0,1 0 0 0 0,-1 0 0 0 0,1 0-1 0 0,-1 0 1 0 0,1 0 0 0 0,-1 0 0 0 0,1 0-1 0 0,-1 0 1 0 0,1 0 0 0 0,-1 0 0 0 0,1 0-1 0 0,-1 0 1 0 0,1 0 0 0 0,-1 0 0 0 0,1-1-1 0 0,-1 1 1 0 0,1 0 0 0 0,-1 0 0 0 0,1-1-1 0 0,-1 1 1 0 0,1 0 0 0 0,0 0 0 0 0,-1-1 0 0 0,1 1-1 0 0,-1-1 1 0 0,1 1 0 0 0,0 0 0 0 0,0-1-1 0 0,-1 0 1 0 0,1 0 0 0 0,0 0 0 0 0,1 0-1 0 0,-1 0 1 0 0,0-1 0 0 0,1 1 0 0 0,-1 0-1 0 0,1 0 1 0 0,-1 0 0 0 0,1 0 0 0 0,0 0-1 0 0,-1 0 1 0 0,1 0 0 0 0,0 0 0 0 0,0 0-1 0 0,0 1 1 0 0,0-1 0 0 0,1-1 0 0 0,11-8 0 0 0,1 0 1 0 0,-1 1 0 0 0,2 0-1 0 0,24-10 1 0 0,6-3-206 0 0,-35 16 111 0 0,36-19-258 0 0,-2-3 0 0 0,-1-1 0 0 0,54-48 0 0 0,-79 61 318 0 0,41-35-214 0 0,95-109 1 0 0,-151 157 233 0 0,42-52-179 0 0,69-106-1 0 0,-74 95 172 0 0,-13 19 11 0 0,2 1-1 0 0,2 1 1 0 0,41-44-1 0 0,-9 14-38 0 0,-40 47 29 0 0,0 1 1 0 0,2 1 0 0 0,29-24-1 0 0,-12 19 16 0 0,1 2 0 0 0,2 3 0 0 0,94-43 0 0 0,122-24-128 0 0,-248 88 173 0 0,0 2 1 0 0,1 0-1 0 0,0 0 1 0 0,0 2-1 0 0,22-1 1 0 0,-32 2 11 0 0,-1 0 0 0 0,1 0 0 0 0,-1 1 0 0 0,1-1 0 0 0,0 1 0 0 0,-1 0 0 0 0,1 0 0 0 0,-1 0 0 0 0,0 1 0 0 0,1-1 0 0 0,-1 1 0 0 0,0 0 0 0 0,0 0 0 0 0,0 0 0 0 0,0 0 0 0 0,0 1 0 0 0,-1-1 0 0 0,1 1 0 0 0,-1-1 0 0 0,1 1 1 0 0,-1 0-1 0 0,3 6 0 0 0,-4-8-74 0 0,0 1 1 0 0,-1-1-1 0 0,1 1 1 0 0,-1-1 0 0 0,1 1-1 0 0,-1 0 1 0 0,0-1 0 0 0,0 1-1 0 0,1 0 1 0 0,-1-1-1 0 0,0 1 1 0 0,-1 0 0 0 0,1-1-1 0 0,0 1 1 0 0,0 0 0 0 0,-1 2-1 0 0,-8 17 78 0 0,0 0 1 0 0,-1 0-1 0 0,-1-1 0 0 0,-1 0 0 0 0,-1-1 0 0 0,-23 26 1 0 0,22-28 39 0 0,-1-1 1 0 0,-1 0 0 0 0,-25 19-1 0 0,-32 23-7 0 0,-162 135 91 0 0,-83 81-35 0 0,239-214-118 0 0,-25 24 64 0 0,-38 45 418 0 0,99-100-377 0 0,37-26-3 0 0,0 1 1 0 0,0-1 0 0 0,0 1 0 0 0,1 0-1 0 0,0 1 1 0 0,0-1 0 0 0,0 1 0 0 0,-5 7 406 0 0,31-24-305 0 0,286-259-687 0 0,-244 212 452 0 0,68-71 1 0 0,-76 74-152 0 0,1 3-1 0 0,81-58 0 0 0,-22 29 25 0 0,130-97-47 0 0,-67 41-770 0 0,-112 90 653 0 0,90-70-298 0 0,-60 42 353 0 0,-87 70-399 0 0,-10 11 232 0 0,-27 32 238 0 0,19-27 132 0 0,-184 195 321 0 0,-106 57-310 0 0,178-146-100 0 0,-175 153-79 0 0,88-99 178 0 0,107-68 128 0 0,60-58 152 0 0,12-16-4 0 0,20-20 77 0 0,0 1-1 0 0,1 0 1 0 0,0 0-1 0 0,-11 25 1282 0 0,19-34-1588 0 0,14-3 356 0 0,22-16-417 0 0,122-89-493 0 0,-32 19 397 0 0,-79 57 153 0 0,139-102-426 0 0,131-131-65 0 0,-139 108-107 0 0,-54 39 449 0 0,-90 85 108 0 0,1 1-1 0 0,2 2 1 0 0,1 2-1 0 0,2 1 1 0 0,82-42 0 0 0,-113 64 11 0 0,0 1 0 0 0,0 0-1 0 0,0 0 1 0 0,0 1 0 0 0,0 0 0 0 0,1 1 0 0 0,0 0 0 0 0,-1 0 0 0 0,1 1 0 0 0,0 0 0 0 0,0 1 0 0 0,-1 0 0 0 0,1 1 0 0 0,0-1-1 0 0,0 2 1 0 0,12 3 0 0 0,-19-4-9 0 0,0 1 0 0 0,0 0 0 0 0,0 0 0 0 0,-1 0 1 0 0,1 0-1 0 0,0 1 0 0 0,-1-1 0 0 0,0 1 0 0 0,1-1 0 0 0,-1 1 0 0 0,0 0 0 0 0,0 0 0 0 0,-1 0 0 0 0,1 0 0 0 0,-1 0 0 0 0,1 0 0 0 0,-1 1 0 0 0,0-1 0 0 0,0 0 0 0 0,0 1 0 0 0,-1-1 0 0 0,1 1 0 0 0,-1 5 0 0 0,1-2-13 0 0,-1 0-1 0 0,0 1 1 0 0,-1-1-1 0 0,1 0 1 0 0,-1 0-1 0 0,-1 0 0 0 0,1 0 1 0 0,-1 0-1 0 0,0 0 1 0 0,-1-1-1 0 0,0 1 1 0 0,-7 11-1 0 0,-19 23 33 0 0,11-17 0 0 0,1 0 0 0 0,1 1 0 0 0,-21 45 0 0 0,14-12-30 0 0,0-2 141 0 0,-37 66 1 0 0,44-91 28 0 0,-10 17 335 0 0,-2-1-1 0 0,-66 84 0 0 0,66-95-289 0 0,-5 6-53 0 0,-65 64 1 0 0,31-45-26 0 0,-81 56 0 0 0,101-85-42 0 0,-61 30 0 0 0,25-15-45 0 0,26-6 29 0 0,-16 9 138 0 0,68-47-136 0 0,0-1 0 0 0,0 0 0 0 0,1 0 0 0 0,-1 0 0 0 0,-1-1 0 0 0,1 0 0 0 0,0 0 0 0 0,0 0 1 0 0,0 0-1 0 0,-1-1 0 0 0,1 0 0 0 0,-10-1 0 0 0,14 1-1 0 0,0 0 1 0 0,1 0-1 0 0,-1 0 1 0 0,0 0-1 0 0,0 0 1 0 0,0 0-1 0 0,1-1 1 0 0,-1 1-1 0 0,0 0 1 0 0,0-1-1 0 0,1 1 1 0 0,-1 0-1 0 0,0-1 1 0 0,1 1-1 0 0,-1-1 1 0 0,1 1-1 0 0,-1-1 1 0 0,0 1-1 0 0,1-1 1 0 0,-1 1-1 0 0,1-1 1 0 0,-1 0-1 0 0,1 1 1 0 0,-1-1-1 0 0,1 0 1 0 0,0 1-1 0 0,-1-1 1 0 0,1 0-1 0 0,0 0 1 0 0,0 1-1 0 0,-1-1 1 0 0,1 0-1 0 0,0 0 1 0 0,0 1-1 0 0,0-1 1 0 0,0 0-1 0 0,0 0 1 0 0,0-1-1 0 0,1-2-26 0 0,1-1 1 0 0,-1 1-1 0 0,1 0 0 0 0,0-1 0 0 0,0 1 0 0 0,0 0 1 0 0,5-7-1 0 0,20-26 29 0 0,50-52 1 0 0,23-25-11 0 0,-61 68-61 0 0,110-142-200 0 0,-122 145 159 0 0,-1-1 0 0 0,-2-1 0 0 0,20-51 1 0 0,163-400-756 0 0,-205 492 816 0 0,28-65-67 0 0,64-104-1 0 0,-31 90-250 0 0,-44 60 161 0 0,-14 17 89 0 0,1-1-1 0 0,0 1 1 0 0,1 0-1 0 0,-1 1 1 0 0,1-1 0 0 0,0 1-1 0 0,0 1 1 0 0,1-1 0 0 0,-1 1-1 0 0,1 1 1 0 0,0-1-1 0 0,0 1 1 0 0,0 1 0 0 0,1 0-1 0 0,-1 0 1 0 0,0 0-1 0 0,1 1 1 0 0,-1 0 0 0 0,12 1-1 0 0,-10 2-69 0 0,-1 0 0 0 0,1 1-1 0 0,-1 0 1 0 0,0 1 0 0 0,1 0-1 0 0,-1 0 1 0 0,-1 1-1 0 0,1 0 1 0 0,13 11 0 0 0,-14-10 150 0 0,1 0-100 0 0,0 0 0 0 0,-1 1 0 0 0,0 0 1 0 0,-1 0-1 0 0,1 1 0 0 0,-2 0 0 0 0,10 13 0 0 0,-11-13 2 0 0,24 39-216 0 0,-13-16 401 0 0,-2 1 0 0 0,0 0 0 0 0,-3 1 0 0 0,0 1 0 0 0,-2-1 0 0 0,8 62 0 0 0,-9-17 1120 0 0,2-11-808 0 0,14 132 394 0 0,-14 88-485 0 0,-7-255-234 0 0,-1-1 0 0 0,-2 0 1 0 0,-1 1-1 0 0,-1-1 0 0 0,-2 0 1 0 0,-2 0-1 0 0,-12 45 0 0 0,16-70-83 0 0,0 0-1 0 0,0-1 1 0 0,-1 1-1 0 0,0 0 0 0 0,0-1 1 0 0,0 0-1 0 0,-1 1 1 0 0,1-1-1 0 0,-1 0 0 0 0,0-1 1 0 0,-1 1-1 0 0,-8 6 0 0 0,-19 20 89 0 0,21-21-91 0 0,0-1-1 0 0,-1 0 1 0 0,0 0-1 0 0,0-1 1 0 0,-1-1-1 0 0,0 0 0 0 0,0-1 1 0 0,-23 8-1 0 0,8-6 34 0 0,0 0-1 0 0,-1-2 0 0 0,-35 3 0 0 0,48-9 39 0 0,1 0 0 0 0,0-1 0 0 0,0-1-1 0 0,0 0 1 0 0,0-1 0 0 0,0-1 0 0 0,0 0 0 0 0,1-1 0 0 0,-24-12-1 0 0,27 12-44 0 0,0-1-1 0 0,0 0 1 0 0,1-1-1 0 0,0 0 1 0 0,0-1-1 0 0,0 0 1 0 0,1 0-1 0 0,0-1 1 0 0,1 0-1 0 0,-8-11 1 0 0,1-4 35 0 0,1 0 1 0 0,0 0 0 0 0,-9-28-1 0 0,22 49-43 0 0,-2-4 13 0 0,0 0-1 0 0,0-1 0 0 0,1 1 1 0 0,0-1-1 0 0,-1-9 0 0 0,-8-104 11 0 0,9 72-333 0 0,1 1-1 0 0,3 0 0 0 0,2 0 1 0 0,2 0-1 0 0,2 1 0 0 0,24-82 1 0 0,22-25-96 0 0,-47 133 379 0 0,1 0-1 0 0,1 1 1 0 0,0 1 0 0 0,2-1-1 0 0,15-20 1 0 0,-10 15-35 0 0,-7 12-17 0 0,0 0 0 0 0,0 0 0 0 0,1 1-1 0 0,0 1 1 0 0,1 0 0 0 0,1 0-1 0 0,0 1 1 0 0,0 0 0 0 0,1 1-1 0 0,0 1 1 0 0,0 0 0 0 0,28-12-1 0 0,-10 8-6 0 0,0 1-1 0 0,1 2 1 0 0,0 1-1 0 0,0 1 0 0 0,1 2 1 0 0,-1 1-1 0 0,1 2 0 0 0,49 2 1 0 0,-42 2 18 0 0,76 11 0 0 0,-73-6 37 0 0,-10-2-54 0 0,-1 1 0 0 0,0 2 0 0 0,-1 1 0 0 0,58 25-1 0 0,12 6-79 0 0,-85-32 132 0 0,0 0 1 0 0,0 2 0 0 0,-1-1 0 0 0,-1 2 0 0 0,0 0 0 0 0,0 1 0 0 0,-1 0 0 0 0,0 1 0 0 0,-1 0 0 0 0,18 27 0 0 0,-18-24-5 0 0,-3-5 14 0 0,0 1 1 0 0,-1 0-1 0 0,0 0 1 0 0,-1 0-1 0 0,-1 1 1 0 0,0 0-1 0 0,7 24 1 0 0,-4-12 0 0 0,10 33 2 0 0,-6-3 7 0 0,-3 0 1 0 0,6 107-1 0 0,-16-146 5 0 0,-1 0 0 0 0,0 0 0 0 0,-1 0 0 0 0,0 0 0 0 0,-2 0 0 0 0,0-1 0 0 0,-10 27 0 0 0,-1 0-1 0 0,7-19 180 0 0,0-1 0 0 0,-2 0 0 0 0,0-1 0 0 0,-2 0 1 0 0,-27 38-1 0 0,8-20 489 0 0,-40 38 0 0 0,66-72-660 0 0,-12 13 38 0 0,-1-1-1 0 0,-1-1 1 0 0,0-1 0 0 0,-2 0 0 0 0,-24 13-1 0 0,18-12 4 0 0,-66 36 67 0 0,49-29-114 0 0,-170 96-6 0 0,66-25 99 0 0,117-77-92 0 0,-10 5-1 0 0,-67 47 0 0 0,99-62 20 0 0,1 0 1 0 0,-1-1-1 0 0,0-1 1 0 0,-1 1-1 0 0,1-1 1 0 0,-1-1-1 0 0,0 0 1 0 0,-1 0-1 0 0,1-1 1 0 0,0-1-1 0 0,-1 0 1 0 0,0 0-1 0 0,1-1 1 0 0,-1 0-1 0 0,0-1 1 0 0,0 0-1 0 0,-11-1 1 0 0,18-1-30 0 0,0 1 1 0 0,-1-1 0 0 0,1 0-1 0 0,0 0 1 0 0,0-1 0 0 0,0 1-1 0 0,1-1 1 0 0,-1 0 0 0 0,1 0-1 0 0,-1 0 1 0 0,1 0 0 0 0,0-1-1 0 0,0 1 1 0 0,0-1 0 0 0,1 0-1 0 0,-5-7 1 0 0,-3-8 5 0 0,1-1-1 0 0,-10-28 1 0 0,13 31 66 0 0,1 0 1 0 0,1-1-1 0 0,1 0 0 0 0,0 0 1 0 0,1 0-1 0 0,1 0 0 0 0,1 0 1 0 0,2-22-1 0 0,-1-26 105 0 0,0 21-185 0 0,2-1 0 0 0,1 0 0 0 0,3 1 0 0 0,2 0 0 0 0,16-51 0 0 0,-8 33-64 0 0,98-297-838 0 0,-109 343 910 0 0,19-59-109 0 0,-18 52 30 0 0,1 1 0 0 0,1 0 1 0 0,1 0-1 0 0,1 1 0 0 0,1 0 0 0 0,20-28 0 0 0,115-146-290 0 0,-139 186 283 0 0,0 1 1 0 0,1 0-1 0 0,0 0 0 0 0,1 1 1 0 0,-1 0-1 0 0,2 1 1 0 0,11-6-1 0 0,-3 0 41 0 0,88-53-89 0 0,-100 61 99 0 0,1 1 0 0 0,0 1 0 0 0,0-1 0 0 0,0 1-1 0 0,0 0 1 0 0,0 1 0 0 0,1 0 0 0 0,-1 0 0 0 0,14 0 0 0 0,4-1-140 0 0,8-3 63 0 0,0 1 0 0 0,62-1 0 0 0,-87 6 72 0 0,0 0 1 0 0,1 1-1 0 0,-1 1 1 0 0,0-1-1 0 0,0 1 1 0 0,0 1 0 0 0,0 0-1 0 0,0 0 1 0 0,0 1-1 0 0,-1 0 1 0 0,1 1-1 0 0,-1-1 1 0 0,-1 2-1 0 0,1-1 1 0 0,-1 1-1 0 0,1 0 1 0 0,-2 1 0 0 0,1-1-1 0 0,8 13 1 0 0,-11-15 16 0 0,3 3-60 0 0,0 1 0 0 0,-1-1 1 0 0,0 1-1 0 0,-1 0 0 0 0,0 1 0 0 0,7 14 0 0 0,-6-4 6 0 0,0 0-1 0 0,-1 0 0 0 0,3 29 1 0 0,7 100 50 0 0,-13-126 122 0 0,-1 1-1 0 0,-2-1 1 0 0,0 0-1 0 0,-1 0 1 0 0,-6 26-1 0 0,3-22-53 0 0,-3 14 99 0 0,-1-1 1 0 0,-3 0 0 0 0,0 0-1 0 0,-32 62 1 0 0,32-76-75 0 0,-2-1 0 0 0,0-1 0 0 0,-2 0-1 0 0,0-1 1 0 0,-24 24 0 0 0,28-32-46 0 0,-8 8-3 0 0,-1-1 0 0 0,-2-1 1 0 0,0 0-1 0 0,-1-2 0 0 0,-47 27 1 0 0,36-23-7 0 0,-245 168 126 0 0,170-114-70 0 0,-197 165 424 0 0,247-189-457 0 0,34-29-23 0 0,0-1 0 0 0,-2-2 0 0 0,0 0 0 0 0,-1-2 1 0 0,-1-1-1 0 0,0-2 0 0 0,-54 20 0 0 0,55-27-5 0 0,-1-1-1 0 0,0-1 1 0 0,0-2 0 0 0,-39 1 0 0 0,24-2 42 0 0,-3 6 15 0 0,38-6-1 0 0,-1-1-1 0 0,1 0 1 0 0,-1-1-1 0 0,1 0 0 0 0,-1-1 1 0 0,0 0-1 0 0,-17-2 0 0 0,11-1 5 0 0,-1-1 0 0 0,-26-11-1 0 0,-47-13 318 0 0,84 25-353 0 0,0 1 0 0 0,1-2 0 0 0,-1 1 0 0 0,1-1 0 0 0,0 0 0 0 0,0 0 0 0 0,0-1 1 0 0,1 1-1 0 0,-1-1 0 0 0,1-1 0 0 0,0 1 0 0 0,1-1 0 0 0,-1 1 0 0 0,1-2 0 0 0,1 1 0 0 0,-7-13 0 0 0,4 7-18 0 0,0-1 0 0 0,2 0 0 0 0,-1 0 0 0 0,2-1 0 0 0,-1 1 0 0 0,2-1 1 0 0,0 0-1 0 0,0-17 0 0 0,3 16-17 0 0,0 1 0 0 0,2-1 0 0 0,-1 1 0 0 0,2-1 0 0 0,0 1 0 0 0,1 0 0 0 0,0 0 0 0 0,1 1 0 0 0,0 0 0 0 0,9-14 0 0 0,-2 4 0 0 0,-3 3 0 0 0,1 0 0 0 0,1 1 0 0 0,1 0 0 0 0,0 1 0 0 0,2 0 0 0 0,0 1 0 0 0,1 1 0 0 0,0 0 0 0 0,1 2 0 0 0,1 0 0 0 0,35-22 0 0 0,246-155-1521 0 0,29-33 1 0 0,-300 205 1431 0 0,1 0 0 0 0,1 2 0 0 0,0 2 0 0 0,1 0 0 0 0,1 3 0 0 0,0 0 0 0 0,49-10 0 0 0,-32 9-206 0 0,33-17-185 0 0,-68 24 442 0 0,-1 1-1 0 0,1 0 1 0 0,0 1 0 0 0,0 0 0 0 0,0 1 0 0 0,1 1 0 0 0,-1 0 0 0 0,1 1 0 0 0,-1 1 0 0 0,28 2-1 0 0,114 16-239 0 0,-147-17 263 0 0,-1 0-1 0 0,1 1 1 0 0,0 0 0 0 0,-1 0 0 0 0,1 1-1 0 0,-1 0 1 0 0,0 1 0 0 0,0-1-1 0 0,0 2 1 0 0,11 7 0 0 0,13 7 12 0 0,-1-4-2 0 0,-19-10-2 0 0,0 1 0 0 0,0 0 0 0 0,0 0 0 0 0,-1 1 1 0 0,0 0-1 0 0,0 1 0 0 0,-1 1 0 0 0,0-1 0 0 0,0 2 1 0 0,-1-1-1 0 0,0 1 0 0 0,-1 1 0 0 0,0-1 0 0 0,10 19 1 0 0,-11-16-5 0 0,-3-8-10 0 0,-1 0 0 0 0,0 0 0 0 0,-1 1 0 0 0,1-1 1 0 0,-1 1-1 0 0,0-1 0 0 0,-1 1 0 0 0,1 0 0 0 0,-1-1 1 0 0,0 1-1 0 0,-1 0 0 0 0,1 0 0 0 0,-1 0 0 0 0,-1 0 1 0 0,1 0-1 0 0,-1 0 0 0 0,-1 7 0 0 0,-26 104-236 0 0,25-102 337 0 0,-1 0-1 0 0,-1 0 0 0 0,0 0 1 0 0,-1-1-1 0 0,-1 1 1 0 0,0-1-1 0 0,-1-1 1 0 0,-1 0-1 0 0,0 0 1 0 0,0 0-1 0 0,-1-1 0 0 0,-1-1 1 0 0,-14 13-1 0 0,9-7-77 0 0,-229 223 533 0 0,205-203-122 0 0,1 1 0 0 0,-57 76 1 0 0,87-104-390 0 0,-210 282 490 0 0,207-275-496 0 0,-1-1 1 0 0,0 0 0 0 0,-26 23-1 0 0,-4 2 36 0 0,0 5-28 0 0,18-18 94 0 0,-2-1 0 0 0,-50 40 0 0 0,67-59-74 0 0,-1-1 1 0 0,0-1 0 0 0,0 0-1 0 0,0-1 1 0 0,-1 0 0 0 0,1 0-1 0 0,-23 4 1 0 0,19-4-35 0 0,-26 8-4 0 0,-99 27 627 0 0,133-39-591 0 0,0 0 0 0 0,-1 0 1 0 0,1-1-1 0 0,0 0 1 0 0,0-1-1 0 0,0 0 0 0 0,0 0 1 0 0,0 0-1 0 0,0-1 0 0 0,-11-4 1 0 0,-2 0 109 0 0,13 5-92 0 0,1 0-14 0 0,0 0 0 0 0,1-1 0 0 0,-1 1 0 0 0,1-1 0 0 0,0 0 0 0 0,0 0 0 0 0,0-1 0 0 0,-8-4-1 0 0,10 3-36 0 0,0 1 0 0 0,1 0-1 0 0,-1-1 1 0 0,0 0 0 0 0,1 0-1 0 0,0 0 1 0 0,0 0 0 0 0,0 0-1 0 0,1 0 1 0 0,-1 0 0 0 0,1-1-1 0 0,0 1 1 0 0,-1-8 0 0 0,-14-104 10 0 0,11 82-9 0 0,2 0 1 0 0,1 0-1 0 0,2 0 0 0 0,1 0 0 0 0,2 0 0 0 0,11-55 1 0 0,2 25 237 0 0,43-105 0 0 0,-48 138-151 0 0,28-66 30 0 0,4 1-1 0 0,84-140 1 0 0,-116 218-143 0 0,57-98-60 0 0,-5-4 0 0 0,60-159 0 0 0,-57 88-333 0 0,-30 104 140 0 0,80-137-1 0 0,-94 192 85 0 0,2 0-1 0 0,1 1 0 0 0,1 2 1 0 0,2 1-1 0 0,1 1 1 0 0,51-38-1 0 0,-67 55 146 0 0,1 0-1 0 0,0 1 0 0 0,0 0 1 0 0,1 1-1 0 0,18-8 1 0 0,-7 5-9 0 0,-8 3 24 0 0,0 1 0 0 0,1 1 0 0 0,-1 0 0 0 0,1 1 0 0 0,31-3 0 0 0,-32 5 11 0 0,-5 1-2 0 0,0 0 1 0 0,0 1 0 0 0,0 0-1 0 0,0 1 1 0 0,0 1-1 0 0,0 0 1 0 0,20 4 0 0 0,-26-3 7 0 0,0-1 1 0 0,-1 1 0 0 0,1 0-1 0 0,-1 1 1 0 0,0 0 0 0 0,1 0-1 0 0,-1 0 1 0 0,0 0 0 0 0,-1 1-1 0 0,1 0 1 0 0,-1 0 0 0 0,0 1-1 0 0,8 8 1 0 0,-5-5-49 0 0,-1-1-82 0 0,0 0-1 0 0,-1 1 1 0 0,0 0-1 0 0,-1 1 1 0 0,1-1-1 0 0,-1 1 0 0 0,6 15 1 0 0,-9-16 112 0 0,1-1 0 0 0,-1 1 0 0 0,0-1 0 0 0,-1 1-1 0 0,0 0 1 0 0,0 0 0 0 0,-1 13 0 0 0,0 81 310 0 0,-4 0-1 0 0,-33 188 1 0 0,20-229-222 0 0,-3-1-1 0 0,-2-1 1 0 0,-33 63 0 0 0,34-78-41 0 0,-24 44 7 0 0,-100 146 0 0 0,69-118 60 0 0,-153 246 167 0 0,185-277-157 0 0,38-69-85 0 0,-1 0 0 0 0,-1-1 0 0 0,-1 0 0 0 0,0 0 0 0 0,0-1 0 0 0,-2 0 1 0 0,0-1-1 0 0,-23 23 0 0 0,32-35 2 0 0,1 0 0 0 0,-1 1 1 0 0,1-1-1 0 0,-1 0 0 0 0,1 0 1 0 0,-1 0-1 0 0,1 0 1 0 0,-1 0-1 0 0,0-1 0 0 0,0 1 1 0 0,0 0-1 0 0,1-1 0 0 0,-1 1 1 0 0,0-1-1 0 0,0 0 0 0 0,0 0 1 0 0,0 1-1 0 0,0-1 0 0 0,0 0 1 0 0,1-1-1 0 0,-1 1 0 0 0,0 0 1 0 0,0-1-1 0 0,0 1 0 0 0,0-1 1 0 0,0 1-1 0 0,1-1 0 0 0,-1 0 1 0 0,0 0-1 0 0,1 0 0 0 0,-1 0 1 0 0,0 0-1 0 0,1 0 1 0 0,-2-1-1 0 0,-1-3 28 0 0,-1 0 0 0 0,1-1 1 0 0,1 1-1 0 0,-1-1 0 0 0,1 0 0 0 0,-5-11 0 0 0,6 12-47 0 0,-5-10 147 0 0,2-2-1 0 0,0 1 1 0 0,0 0 0 0 0,2-1 0 0 0,0 0 0 0 0,1 0 0 0 0,0-32 0 0 0,1 16 131 0 0,0-22 271 0 0,3-1 1 0 0,16-98 0 0 0,-12 111-435 0 0,7-36-73 0 0,4 2 1 0 0,41-118-1 0 0,-38 132-76 0 0,134-368-735 0 0,-144 402 632 0 0,2 1 0 0 0,1 1 0 0 0,1 0 0 0 0,1 1-1 0 0,28-37 1 0 0,-31 48 99 0 0,2 1 1 0 0,0 1-1 0 0,0 0 0 0 0,1 1 0 0 0,1 0 1 0 0,31-17-1 0 0,-45 28-5 0 0,0 0 0 0 0,1 0 0 0 0,-1 0 0 0 0,0 0-1 0 0,1 0 1 0 0,-1 1 0 0 0,1-1 0 0 0,-1 1 0 0 0,1 0 0 0 0,-1 0 0 0 0,1 0 0 0 0,-1 0 0 0 0,1 0 0 0 0,-1 0 0 0 0,1 1 0 0 0,-1-1 0 0 0,1 1 0 0 0,-1 0 0 0 0,0 0 0 0 0,1 0 0 0 0,3 2 0 0 0,0 1-1 0 0,-1-1 1 0 0,1 2-1 0 0,-1-1 1 0 0,1 0 0 0 0,7 11-1 0 0,-11-14 38 0 0,1 3-23 0 0,0 0 0 0 0,0 0 0 0 0,0 1 0 0 0,-1-1 0 0 0,0 1-1 0 0,1-1 1 0 0,0 6 0 0 0,45 110-676 0 0,-43-107 620 0 0,1 0-1 0 0,-2 1 0 0 0,1 0 0 0 0,-2 0 0 0 0,0 0 0 0 0,-1 0 0 0 0,0 1 0 0 0,-1 27 0 0 0,-1-30 23 0 0,-5 83-706 0 0,-18 74 300 0 0,21-151 417 0 0,0 0 0 0 0,-2 0-1 0 0,1 0 1 0 0,-2-1 0 0 0,-11 28 0 0 0,8-25 79 0 0,-62 131 531 0 0,7-16-341 0 0,56-120-193 0 0,0-1 1 0 0,-17 26-1 0 0,-6 7 39 0 0,3-1-44 0 0,-47 74 31 0 0,-21 25 1044 0 0,43-64-921 0 0,50-79-164 0 0,1 0-1 0 0,0-1 0 0 0,0 1 1 0 0,0-1-1 0 0,-1 1 1 0 0,1-1-1 0 0,-1 1 0 0 0,1-1 1 0 0,-1 0-1 0 0,0 1 1 0 0,0-1-1 0 0,1 0 0 0 0,-1 0 1 0 0,0 0-1 0 0,0-1 1 0 0,0 1-1 0 0,0 0 0 0 0,0-1 1 0 0,0 1-1 0 0,0-1 1 0 0,-4 0-1 0 0,-20 9 324 0 0,25-9-318 0 0,-1 0-1 0 0,1 1 1 0 0,0-1 0 0 0,0 0-1 0 0,0 0 1 0 0,0 0 0 0 0,0 1-1 0 0,0-1 1 0 0,0 0-1 0 0,0-1 1 0 0,0 1 0 0 0,-1 0-1 0 0,1 0 1 0 0,0 0-1 0 0,0-1 1 0 0,0 1 0 0 0,0 0-1 0 0,0-1 1 0 0,0 1 0 0 0,0-1-1 0 0,0 1 1 0 0,0-1-1 0 0,1 0 1 0 0,-1 1 0 0 0,0-1-1 0 0,0 0 1 0 0,0 0-1 0 0,1 1 1 0 0,-1-1 0 0 0,0 0-1 0 0,1 0 1 0 0,-1 0 0 0 0,1 0-1 0 0,-1 0 1 0 0,0-2-1 0 0,-19-40 141 0 0,18 36-36 0 0,-9-20 110 0 0,2 0 0 0 0,1-1 1 0 0,2 0-1 0 0,0 0 0 0 0,2 0 1 0 0,-2-57-1 0 0,6 74-161 0 0,-2-24-40 0 0,2 0 1 0 0,2 0 0 0 0,0-1-1 0 0,11-43 1 0 0,35-187-26 0 0,1 51-86 0 0,102-321-1327 0 0,-140 509 1315 0 0,0-3-17 0 0,2 1 0 0 0,1 1 1 0 0,19-28-1 0 0,-25 43 102 0 0,1 0 0 0 0,0 1 1 0 0,1 0-1 0 0,1 1 0 0 0,-1 0 0 0 0,2 1 0 0 0,0 0 0 0 0,0 1 1 0 0,22-13-1 0 0,-27 19-19 0 0,-1 0 1 0 0,1 1 0 0 0,-1 0 0 0 0,1 0 0 0 0,0 0-1 0 0,-1 1 1 0 0,1 0 0 0 0,0 1 0 0 0,0-1-1 0 0,0 1 1 0 0,11 2 0 0 0,-13-2-10 0 0,0 1 0 0 0,0 0 0 0 0,0 0 0 0 0,0 0 0 0 0,0 1 0 0 0,-1 0 0 0 0,1 0 0 0 0,0 0 0 0 0,-1 0 0 0 0,1 1 1 0 0,-1-1-1 0 0,0 1 0 0 0,0 1 0 0 0,0-1 0 0 0,0 0 0 0 0,5 7 0 0 0,-3 1-45 0 0,0-1 1 0 0,-1 1-1 0 0,0 0 0 0 0,4 12 1 0 0,7 24-1 0 0,-2 0 0 0 0,-2 1 1 0 0,-2 0-1 0 0,6 91 0 0 0,-14-66-355 0 0,0-30 174 0 0,-2 0 0 0 0,-10 74 0 0 0,-31 71 57 0 0,6-42 334 0 0,5-37-52 0 0,-4 4 6 0 0,-66 298 146 0 0,-42 157 559 0 0,132-528-741 0 0,7-26-15 0 0,-1 0 0 0 0,0-1 0 0 0,-9 20 0 0 0,-56 91-6 0 0,64-117 44 0 0,-1 0 0 0 0,1 0 0 0 0,-2-1 0 0 0,1 0-1 0 0,0 0 1 0 0,-1 0 0 0 0,0-1 0 0 0,-1 0 0 0 0,-8 4 0 0 0,15-8-27 0 0,-1 0-1 0 0,0 1 1 0 0,0-2 0 0 0,1 1 0 0 0,-1 0 0 0 0,0 0 0 0 0,0 0 0 0 0,0-1 0 0 0,0 1 0 0 0,0-1 0 0 0,0 0 0 0 0,-1 0 0 0 0,1 1 0 0 0,0-1 0 0 0,0-1 0 0 0,0 1 0 0 0,0 0 0 0 0,0 0-1 0 0,0-1 1 0 0,0 1 0 0 0,0-1 0 0 0,0 0 0 0 0,0 1 0 0 0,0-1 0 0 0,0 0 0 0 0,1 0 0 0 0,-1 0 0 0 0,0 0 0 0 0,0-1 0 0 0,1 1 0 0 0,-1 0 0 0 0,1-1 0 0 0,-1 1 0 0 0,1-1 0 0 0,0 0 0 0 0,0 1-1 0 0,-1-1 1 0 0,1 0 0 0 0,0 0 0 0 0,1 0 0 0 0,-1 0 0 0 0,0 1 0 0 0,0-1 0 0 0,0-3 0 0 0,-6-26 262 0 0,1-1 0 0 0,2 1-1 0 0,1-1 1 0 0,1 0 0 0 0,2 0 0 0 0,7-56 0 0 0,25-107 42 0 0,-13 101-599 0 0,4 0 0 0 0,3 2 0 0 0,42-94 0 0 0,-40 129-128 0 0,84-103-686 0 0,-102 148 1000 0 0,0 0-1 0 0,0 1 1 0 0,1 0 0 0 0,1 1-1 0 0,-1 0 1 0 0,2 0-1 0 0,-1 2 1 0 0,19-10 0 0 0,-30 17 68 0 0,-1 1 0 0 0,0 0 0 0 0,1 0 0 0 0,-1-1 0 0 0,1 1 0 0 0,-1 0 0 0 0,1 0 0 0 0,-1-1 0 0 0,1 1 0 0 0,-1 0 0 0 0,1 0 0 0 0,0 0 0 0 0,-1 0 0 0 0,1 0 0 0 0,-1 0 0 0 0,1 0 0 0 0,-1 0 0 0 0,1 0 0 0 0,-1 0 0 0 0,1 0 0 0 0,0 0 0 0 0,-1 0 0 0 0,1 0 0 0 0,-1 0 0 0 0,1 1 0 0 0,-1-1 0 0 0,1 0 0 0 0,-1 0 0 0 0,1 1 0 0 0,-1-1 0 0 0,0 0 0 0 0,1 1 0 0 0,-1-1 0 0 0,1 0 0 0 0,-1 1 0 0 0,1 0 0 0 0,0 20-186 0 0,-8 13-149 0 0,-1-1 0 0 0,-2 0 0 0 0,-2-1 0 0 0,-17 36-1 0 0,-4 10 81 0 0,0-2-150 0 0,2-6-180 0 0,-27 87-1 0 0,-83 275 54 0 0,48-220 1345 0 0,72-171-635 0 0,16-29-139 0 0,-1-1 1 0 0,-1-1 0 0 0,0 1-1 0 0,-1-1 1 0 0,0 0-1 0 0,-18 16 1 0 0,19-19 105 0 0,-1 1-1 0 0,1 0 1 0 0,1 0-1 0 0,-18 24 913 0 0,24-41-572 0 0,7-22 844 0 0,10-7-982 0 0,2 2 0 0 0,30-48 1 0 0,52-65-301 0 0,-84 125-8 0 0,113-164-122 0 0,-49 74-320 0 0,-68 95 248 0 0,1 1 1 0 0,32-30-1 0 0,-8 11 95 0 0,-27 25 55 0 0,2-2-16 0 0,1 0 0 0 0,0 1 0 0 0,1 0 0 0 0,19-11 0 0 0,-33 23 24 0 0,-1 1 0 0 0,1 0 0 0 0,0-1 0 0 0,0 1 0 0 0,-1 0 0 0 0,1-1 0 0 0,0 1 0 0 0,0 0 0 0 0,-1 0 0 0 0,1 0 0 0 0,0-1 0 0 0,0 1 0 0 0,0 0 0 0 0,-1 0 0 0 0,1 0 0 0 0,0 1 0 0 0,0-1 0 0 0,-1 0 0 0 0,1 0 0 0 0,0 0 0 0 0,0 0 0 0 0,0 1 0 0 0,-1-1 0 0 0,1 0 0 0 0,0 1 0 0 0,-1-1 0 0 0,1 1 0 0 0,0 0 0 0 0,10 2 0 0 0,-5-8 21 0 0,-6 5-23 0 0,0-1-1 0 0,0 1 1 0 0,0 0-1 0 0,1-1 1 0 0,-1 1-1 0 0,0 0 1 0 0,0-1 0 0 0,0 1-1 0 0,1 0 1 0 0,-1-1-1 0 0,0 1 1 0 0,0 0-1 0 0,1-1 1 0 0,-1 1-1 0 0,0 0 1 0 0,1 0-1 0 0,-1-1 1 0 0,0 1-1 0 0,1 0 1 0 0,-1 0-1 0 0,0 0 1 0 0,1 0-1 0 0,-1-1 1 0 0,1 1-1 0 0,-1 0 1 0 0,0 0-1 0 0,1 0 1 0 0,-1 0-1 0 0,1 0 1 0 0,-1 0-1 0 0,0 0 1 0 0,1 0-1 0 0,-1 0 1 0 0,1 0-1 0 0,-1 0 1 0 0,0 0-1 0 0,1 1 1 0 0,-1-1-1 0 0,1 0 1 0 0,-1 0-1 0 0,0 0 1 0 0,1 0-1 0 0,-1 1 1 0 0,0-1-1 0 0,1 0 1 0 0,-1 0-1 0 0,0 1 1 0 0,1-1-1 0 0,-1 0 1 0 0,0 0 0 0 0,0 1-1 0 0,1-1 1 0 0,-1 0-1 0 0,0 1 1 0 0,0-1-1 0 0,0 1 1 0 0,1-1-1 0 0,-1 0 1 0 0,0 1-1 0 0,0-1 1 0 0,0 0-1 0 0,0 1 1 0 0,0-1-1 0 0,0 1 1 0 0,0-1-1 0 0,0 0 1 0 0,0 1-1 0 0,0 0 1 0 0,1 2-60 0 0,0 0 0 0 0,-1 1 0 0 0,0-1 0 0 0,1 0 0 0 0,-1 1 0 0 0,0-1 0 0 0,-1 0 0 0 0,1 0 1 0 0,0 1-1 0 0,-1-1 0 0 0,0 0 0 0 0,0 0 0 0 0,0 0 0 0 0,-2 5 0 0 0,-30 35-411 0 0,11-18 333 0 0,-4 15-47 0 0,18-25 126 0 0,-1-1 0 0 0,-1 0 0 0 0,-1-1-1 0 0,-18 19 1 0 0,-206 199-431 0 0,196-195 470 0 0,-29 30 65 0 0,-45 44 321 0 0,87-85-157 0 0,1 1 0 0 0,-34 45 0 0 0,89-103 2 0 0,-11 14-121 0 0,-1-1-1 0 0,26-35 0 0 0,-20 19-298 0 0,3-3-283 0 0,37-41 0 0 0,24-40-277 0 0,-11 7 493 0 0,-62 91 226 0 0,-1-2 0 0 0,18-38 1 0 0,-18 33 13 0 0,-3 8-86 0 0,-8 16 105 0 0,0 0 0 0 0,0-1 1 0 0,-1 1-1 0 0,0-1 0 0 0,0 1 1 0 0,0-1-1 0 0,-1 0 0 0 0,1 1 1 0 0,-1-1-1 0 0,1-8 0 0 0,1-12-101 0 0,-2 23 121 0 0,-1 1-1 0 0,0 0 1 0 0,0 0-1 0 0,0 0 1 0 0,0-1 0 0 0,0 1-1 0 0,0 0 1 0 0,-1 0-1 0 0,1 0 1 0 0,0 0 0 0 0,-1-1-1 0 0,1 1 1 0 0,-1 0-1 0 0,1 0 1 0 0,-1 0 0 0 0,1 0-1 0 0,-1 0 1 0 0,0 0-1 0 0,1 0 1 0 0,-1 0-1 0 0,0 0 1 0 0,-1-1 0 0 0,-31-13 69 0 0,14 10-22 0 0,0 2 1 0 0,-26-1-1 0 0,32 3-41 0 0,5 0-7 0 0,1 1 0 0 0,-1 0 0 0 0,0 1 0 0 0,0 0 0 0 0,1 0 0 0 0,-1 0 0 0 0,1 1 0 0 0,-11 4 0 0 0,-234 82 21 0 0,160-51 59 0 0,-49 17-53 0 0,-497 92 1237 0 0,303-72-487 0 0,259-53-98 0 0,-62 22 242 0 0,130-41-901 0 0,-192 45 710 0 0,193-45-726 0 0,1-1-1 0 0,-2 0 1 0 0,1-1 0 0 0,0 1 0 0 0,0-2 0 0 0,0 1 0 0 0,0-1 0 0 0,0 0 0 0 0,0 0 0 0 0,0-1 0 0 0,1 1 0 0 0,-9-5 0 0 0,13 6-20 0 0,1-1 1 0 0,-1 0-1 0 0,1-1 1 0 0,-1 1 0 0 0,1 0-1 0 0,-1 0 1 0 0,1-1-1 0 0,0 1 1 0 0,0 0-1 0 0,0-1 1 0 0,0 0-1 0 0,0 1 1 0 0,0-1-1 0 0,0 1 1 0 0,0-1-1 0 0,0 0 1 0 0,1 0-1 0 0,-1 0 1 0 0,0-2-1 0 0,1-1-23 0 0,0 1-1 0 0,0 0 1 0 0,0 0-1 0 0,1-1 1 0 0,0 1 0 0 0,0 0-1 0 0,0 0 1 0 0,0 0-1 0 0,0 0 1 0 0,1 0-1 0 0,0 0 1 0 0,2-4 0 0 0,173-347-111 0 0,-159 319 166 0 0,-4 5-288 0 0,1 0 0 0 0,2 2 1 0 0,34-47-1 0 0,-11 23-99 0 0,2 2-1 0 0,73-69 1 0 0,-114 119 362 0 0,30-27-331 0 0,0 1-1 0 0,2 2 1 0 0,66-40 0 0 0,401-166-1877 0 0,-407 191 1799 0 0,-23 19-534 0 0,-51 17 380 0 0,-47 15 597 0 0,-87 12 1946 0 0,-11 5-1565 0 0,-166 60 1 0 0,221-68-384 0 0,-55 19-67 0 0,48-6-53 0 0,-63 23-234 0 0,100-42 284 0 0,6-2 38 0 0,-42 20 0 0 0,9 3 161 0 0,21-10 40 0 0,-71 27 0 0 0,-122 30 514 0 0,-180 39-256 0 0,360-103-424 0 0,0 3-1 0 0,1 3 1 0 0,2 2-1 0 0,-99 62 1 0 0,128-71-25 0 0,-4 1-31 0 0,1-2-1 0 0,-47 18 1 0 0,-34 16-115 0 0,69-29 92 0 0,7-2 14 0 0,-1-2-1 0 0,-63 19 1 0 0,-6 10 510 0 0,6-10-150 0 0,89-31-271 0 0,-1-1 0 0 0,1 0 0 0 0,-1-1 0 0 0,0 0 0 0 0,0-1 0 0 0,0 0 0 0 0,0-1 0 0 0,-18-1 0 0 0,28 0-22 0 0,1 1 0 0 0,-1-1 0 0 0,1 0 0 0 0,0 0 1 0 0,-1 1-1 0 0,1-1 0 0 0,-1 0 0 0 0,1 1 0 0 0,0-1 0 0 0,0 1 0 0 0,-1 0 0 0 0,1-1 0 0 0,0 1 1 0 0,0 0-1 0 0,0 0 0 0 0,0 0 0 0 0,0 0 0 0 0,0 0 0 0 0,0 0 0 0 0,-1 2 0 0 0,3 6-15 0 0,18-7-616 0 0,-14-2 525 0 0,0-1 0 0 0,-1 0 0 0 0,1-1 0 0 0,0 1 0 0 0,-1-1 0 0 0,1 1 0 0 0,5-5 0 0 0,8-2 17 0 0,197-86-89 0 0,-204 89 139 0 0,0-1 0 0 0,-1 0 1 0 0,1-1-1 0 0,-2 0 0 0 0,12-9 0 0 0,57-59-183 0 0,14-17-168 0 0,-54 59 297 0 0,2 2 0 0 0,54-32-1 0 0,-49 34 46 0 0,56-47 0 0 0,-76 55 98 0 0,0 1 0 0 0,1 2 0 0 0,37-21-1 0 0,1 1-45 0 0,-34 19-42 0 0,-19 11 33 0 0,1 0 0 0 0,0 0 0 0 0,0 2 0 0 0,1 0 0 0 0,25-9 0 0 0,-45 16 55 0 0,1 0-1 0 0,0 0 1 0 0,-1 1-1 0 0,1 0 0 0 0,0 1 1 0 0,0-1-1 0 0,0 1 1 0 0,1 0-1 0 0,-1 1 1 0 0,1-1-1 0 0,-1 1 0 0 0,-8 9 1 0 0,-148 115 286 0 0,144-113-258 0 0,3-4-27 0 0,0 1 1 0 0,2 1 0 0 0,-1 0 0 0 0,2 1-1 0 0,0 0 1 0 0,-19 29 0 0 0,-48 90-9 0 0,-90 139-613 0 0,141-232 499 0 0,-2-3 0 0 0,-48 49 0 0 0,-26 8 900 0 0,103-93-791 0 0,-8 13 518 0 0,10-10-275 0 0,9-10-112 0 0,18-14-181 0 0,-3 3-42 0 0,0-1-1 0 0,25-24 0 0 0,108-138-591 0 0,-138 155 572 0 0,112-161-171 0 0,-95 129 177 0 0,-23 36 35 0 0,1 1-1 0 0,0 1 1 0 0,32-30 0 0 0,23-15-24 0 0,3 3 1 0 0,109-70-1 0 0,-30 46-371 0 0,-17 13 158 0 0,168-91 49 0 0,-285 153 159 0 0,9-6-44 0 0,0-1 1 0 0,-1-1 0 0 0,41-38 0 0 0,115-118-415 0 0,-177 167 392 0 0,1 1 1 0 0,-1-1 0 0 0,-1 0-1 0 0,1-1 1 0 0,-1 1 0 0 0,-1-1 0 0 0,1 1-1 0 0,-1-1 1 0 0,-1 0 0 0 0,1-1-1 0 0,-1 1 1 0 0,-1 0 0 0 0,1-1-1 0 0,-2 1 1 0 0,1 0 0 0 0,-1-1 0 0 0,0 1-1 0 0,-1-1 1 0 0,0 1 0 0 0,0-1-1 0 0,-5-15 1 0 0,5 20 119 0 0,0 1 0 0 0,-1 0 0 0 0,1 0 0 0 0,-1 0 0 0 0,1 0-1 0 0,-1 0 1 0 0,0 1 0 0 0,0-1 0 0 0,0 1 0 0 0,0-1 0 0 0,-1 1 0 0 0,1-1 0 0 0,-1 1-1 0 0,1 0 1 0 0,-1 0 0 0 0,0 0 0 0 0,-5-2 0 0 0,-1 0 123 0 0,0 1-1 0 0,0 0 1 0 0,-1 0-1 0 0,-11-2 1 0 0,-56-4-15 0 0,14 3-154 0 0,0 3-1 0 0,0 2 0 0 0,-70 8 0 0 0,-406 79-80 0 0,345-46 107 0 0,79-13 0 0 0,-99 18 86 0 0,198-41 58 0 0,0-2-1 0 0,0 0 1 0 0,0-1 0 0 0,0 0-1 0 0,0-2 1 0 0,-21-2 0 0 0,32 3-42 0 0,-1-1 1 0 0,1 0-1 0 0,0 0 0 0 0,0 0 1 0 0,0 0-1 0 0,0-1 1 0 0,1 0-1 0 0,-1 0 1 0 0,0 0-1 0 0,1-1 1 0 0,-1 0-1 0 0,1 0 1 0 0,0 0-1 0 0,0 0 1 0 0,0 0-1 0 0,0-1 1 0 0,1 0-1 0 0,-1 0 0 0 0,1 0 1 0 0,0 0-1 0 0,0 0 1 0 0,-4-9-1 0 0,7 11-71 0 0,-1 0 0 0 0,1 0 1 0 0,-1 0-1 0 0,1 0 0 0 0,0 0 0 0 0,0 0 0 0 0,0 1 0 0 0,0-1 0 0 0,0 0 0 0 0,1 0 0 0 0,-1 0 1 0 0,0 0-1 0 0,1 0 0 0 0,0 0 0 0 0,-1 0 0 0 0,1 1 0 0 0,0-1 0 0 0,0 0 0 0 0,0 1 0 0 0,0-1 0 0 0,2-2 1 0 0,8-18 54 0 0,-1 3-44 0 0,0-2-15 0 0,0 1 0 0 0,2 1 0 0 0,26-35 0 0 0,40-53-27 0 0,-60 80-3 0 0,2 2-1 0 0,0 0 1 0 0,2 1-1 0 0,0 0 0 0 0,27-19 1 0 0,-27 22-126 0 0,-10 9 45 0 0,2 0 1 0 0,-1 1 0 0 0,2 1 0 0 0,-1 0 0 0 0,1 1-1 0 0,1 1 1 0 0,0 0 0 0 0,19-7 0 0 0,381-130-645 0 0,91 3 171 0 0,-82 43 300 0 0,-378 91 253 0 0,1 3 0 0 0,54 0 0 0 0,-75 6-45 0 0,0 1 0 0 0,1 2 0 0 0,-1 0 0 0 0,32 11 0 0 0,-53-13-15 0 0,-1 0 1 0 0,1 0 0 0 0,-1 1 0 0 0,1 0 0 0 0,-1 0-1 0 0,0 0 1 0 0,0 1 0 0 0,0 0 0 0 0,-1 0-1 0 0,0 0 1 0 0,1 0 0 0 0,-1 1 0 0 0,-1 0 0 0 0,1 0-1 0 0,-1 0 1 0 0,1 0 0 0 0,-2 0 0 0 0,1 1-1 0 0,0-1 1 0 0,2 12 0 0 0,-2-11-9 0 0,-1 1 0 0 0,-1 0 1 0 0,1 0-1 0 0,-1-1 0 0 0,0 1 0 0 0,0 0 1 0 0,-1 0-1 0 0,0 0 0 0 0,0 0 0 0 0,-1 0 0 0 0,0 0 1 0 0,0 0-1 0 0,-1 0 0 0 0,-3 11 0 0 0,3-10 35 0 0,-35 96-177 0 0,-114 232 64 0 0,133-299 138 0 0,-106 187 3 0 0,79-144 8 0 0,-78 129-20 0 0,87-155-32 0 0,-67 78-1 0 0,-20 15 54 0 0,-386 449 0 0 0,440-524 44 0 0,45-48 223 0 0,1 1 1 0 0,1 1-1 0 0,-28 43 1 0 0,41-54-260 0 0,-5 5 444 0 0,2 0 1 0 0,0 1-1 0 0,1 0 1 0 0,-14 41-1 0 0,24-60-427 0 0,0 1 0 0 0,0 0-1 0 0,0-1 1 0 0,1 1 0 0 0,0 0 0 0 0,-1 0-1 0 0,1-1 1 0 0,0 1 0 0 0,0 0 0 0 0,0 0-1 0 0,1 0 1 0 0,-1-1 0 0 0,1 1 0 0 0,-1 0-1 0 0,1-1 1 0 0,0 1 0 0 0,0 0 0 0 0,0-1-1 0 0,1 1 1 0 0,1 2 0 0 0,-2-4-28 0 0,1 1 0 0 0,0 0 1 0 0,0-1-1 0 0,0 0 0 0 0,0 1 1 0 0,0-1-1 0 0,0 0 0 0 0,0 0 1 0 0,0 0-1 0 0,0-1 0 0 0,1 1 1 0 0,3 1-1 0 0,2-1 0 0 0,1 0 1 0 0,-1-1-1 0 0,0 1 0 0 0,16-3 0 0 0,129-18 3 0 0,-122 16 0 0 0,-1-2 0 0 0,0-1 0 0 0,54-20 0 0 0,-65 20 0 0 0,12-5-52 0 0,0-2 0 0 0,-2-1-1 0 0,0-2 1 0 0,-1 0-1 0 0,0-2 1 0 0,-2-1 0 0 0,0-1-1 0 0,43-47 1 0 0,-19 12-129 0 0,78-119-1 0 0,32-40 52 0 0,-109 158 187 0 0,3 2-1 0 0,2 3 0 0 0,2 2 0 0 0,2 3 1 0 0,3 2-1 0 0,1 3 0 0 0,118-56 0 0 0,144-39-56 0 0,-236 99-51 0 0,-62 25 32 0 0,1 1-1 0 0,0 1 1 0 0,31-7 0 0 0,-56 17 16 0 0,1 0 0 0 0,-1 1 1 0 0,0-1-1 0 0,0 1 0 0 0,0 0 1 0 0,1 1-1 0 0,-1-1 0 0 0,0 1 1 0 0,0-1-1 0 0,0 1 0 0 0,0 1 1 0 0,0-1-1 0 0,0 0 0 0 0,8 5 0 0 0,-10-5-8 0 0,0 1-1 0 0,0 0 1 0 0,0 0-1 0 0,0 0 1 0 0,-1 0-1 0 0,1 0 1 0 0,0 0-1 0 0,-1 0 1 0 0,0 1-1 0 0,1-1 1 0 0,-1 1-1 0 0,0-1 1 0 0,0 1-1 0 0,0-1 1 0 0,-1 1-1 0 0,1-1 1 0 0,-1 1-1 0 0,1 0 1 0 0,-1-1-1 0 0,0 1 1 0 0,0 0-1 0 0,0-1 1 0 0,0 1-1 0 0,0 0 1 0 0,-1-1-1 0 0,1 1 1 0 0,-1 0-1 0 0,0-1 1 0 0,-1 4-1 0 0,-6 20 28 0 0,-2-1 0 0 0,0-1 0 0 0,-1 0 0 0 0,-2 0 1 0 0,0-1-1 0 0,-2-1 0 0 0,-23 28 0 0 0,-113 118-18 0 0,88-100 25 0 0,-214 220 84 0 0,0-23 86 0 0,184-186 163 0 0,46-37-9 0 0,-57 39-1 0 0,62-52-150 0 0,-90 62 658 0 0,121-85-832 0 0,0 0 1 0 0,0-1-1 0 0,-1-1 1 0 0,0 0 0 0 0,0-1-1 0 0,-18 3 1 0 0,20-3-31 0 0,8-3 34 0 0,1 0 1 0 0,0 0-1 0 0,-1 0 0 0 0,1 1 1 0 0,0-1-1 0 0,-1-1 1 0 0,1 1-1 0 0,0 0 0 0 0,0 0 1 0 0,-1 0-1 0 0,1-1 1 0 0,0 1-1 0 0,0-1 0 0 0,-1 1 1 0 0,1-1-1 0 0,0 1 1 0 0,0-1-1 0 0,0 0 1 0 0,0 1-1 0 0,0-1 0 0 0,0 0 1 0 0,0 0-1 0 0,0 0 1 0 0,0 0-1 0 0,0 0 0 0 0,1 0 1 0 0,-1 0-1 0 0,0 0 1 0 0,1 0-1 0 0,-1 0 0 0 0,0-1 1 0 0,1 1-1 0 0,0 0 1 0 0,-1 0-1 0 0,1-1 1 0 0,-1-1-1 0 0,0-3 85 0 0,0-1 0 0 0,0 0 1 0 0,0 1-1 0 0,1-1 0 0 0,0 1 1 0 0,1-12-1 0 0,15-48 360 0 0,7 0-555 0 0,29-90-475 0 0,-35 92 469 0 0,1-7-4 0 0,42-105 0 0 0,-43 134 66 0 0,92-190-158 0 0,-97 212-17 0 0,2 2 1 0 0,1-1 0 0 0,0 2-1 0 0,1 0 1 0 0,1 1-1 0 0,0 0 1 0 0,27-17 0 0 0,-12 8 108 0 0,-14 10-237 0 0,1 1 0 0 0,1 0 0 0 0,0 1 1 0 0,1 2-1 0 0,30-14 0 0 0,-5 9-1464 0 0,70-15 1 0 0,-100 27 1071 0 0,65-17-1311 0 0,-38 6 963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0 0 0,'1'36'5911'0'0,"55"147"-2056"0"0,-49-144-4799 0 0,-5-22-88 0 0,1-1 0 0 0,1 0 0 0 0,0 0 0 0 0,8 19 0 0 0,-9-37-938 0 0,0-4 1563 0 0</inkml:trace>
  <inkml:trace contextRef="#ctx0" brushRef="#br0" timeOffset="1">96 241 257 0 0,'0'0'1628'0'0,"-6"7"3190"0"0,-15 22-3597 0 0,10-9-1073 0 0,-4 4-1029 0 0,0-10-2862 0 0,12-54 2587 0 0,2 29 1048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9252 0 0,'0'0'3555'0'0,"13"31"-1713"0"0,-10-25-3125 0 0,1-2 1 0 0,0 1-1 0 0,0 0 0 0 0,0-1 1 0 0,1 0-1 0 0,-1 0 1 0 0,1 0-1 0 0,9 5 0 0 0,-9-8 362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1670 0 0,'41'1'604'0'0,"-25"0"235"0"0,0-1-1 0 0,0-1 1 0 0,0 0 0 0 0,30-7 0 0 0,-46 8-826 0 0,0 0 0 0 0,0 0 0 0 0,1 0 1 0 0,-1 0-1 0 0,0 0 0 0 0,0-1 0 0 0,0 1 1 0 0,0 0-1 0 0,0 0 0 0 0,1 0 0 0 0,-1 0 1 0 0,0 0-1 0 0,0 0 0 0 0,0 0 0 0 0,0 0 1 0 0,1 0-1 0 0,-1 0 0 0 0,0 0 0 0 0,0 0 1 0 0,0 0-1 0 0,0 0 0 0 0,1 0 0 0 0,-1 0 1 0 0,0 0-1 0 0,0 0 0 0 0,0 0 0 0 0,0 0 0 0 0,0 0 1 0 0,1 0-1 0 0,-1 0 0 0 0,0 1 0 0 0,0-1 1 0 0,0 0-1 0 0,0 0 0 0 0,0 0 0 0 0,0 0 1 0 0,1 0-1 0 0,-1 0 0 0 0,0 0 0 0 0,0 1 1 0 0,0-1-1 0 0,0 0 0 0 0,0 0 0 0 0,0 0 1 0 0,0 0-1 0 0,0 0 0 0 0,0 1 0 0 0,0-1 1 0 0,0 0-1 0 0,0 0 0 0 0,1 0 0 0 0,-1 0 1 0 0,0 1-1 0 0,0-1 0 0 0,0 0 0 0 0,0 0 0 0 0,-1 0 1 0 0,1 0-1 0 0,0 1 0 0 0,0-1 0 0 0,0 0 1 0 0,0 0-1 0 0,0 0 0 0 0,0 0 0 0 0,-9 16 1547 0 0,-15 11 603 0 0,-2-1-2088 0 0,-46 32 0 0 0,72-58-72 0 0,0 0 0 0 0,0 0 0 0 0,-1 0 0 0 0,1 0 0 0 0,0 0 0 0 0,0 0 0 0 0,0 0 0 0 0,-1 0 0 0 0,1 1 0 0 0,0-1 0 0 0,0 0 0 0 0,0 0 0 0 0,0 0 0 0 0,0 0 0 0 0,-1 0 0 0 0,1 0 1 0 0,0 1-1 0 0,0-1 0 0 0,0 0 0 0 0,0 0 0 0 0,0 0 0 0 0,0 0 0 0 0,0 1 0 0 0,0-1 0 0 0,-1 0 0 0 0,1 0 0 0 0,0 0 0 0 0,0 0 0 0 0,0 1 0 0 0,0-1 0 0 0,0 0 0 0 0,0 0 0 0 0,0 0 0 0 0,0 1 0 0 0,0-1 0 0 0,0 0 0 0 0,0 0 0 0 0,0 0 0 0 0,0 0 1 0 0,0 1-1 0 0,0-1 0 0 0,1 0 0 0 0,-1 0 0 0 0,0 0 0 0 0,0 1 0 0 0,0-1 0 0 0,0 0 0 0 0,0 0 0 0 0,0 0 0 0 0,1 0 0 0 0,12 3 297 0 0,19-4 123 0 0,57-35-12224 0 0,-86 33 11544 0 0,-3 5 236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2184 0 0,'0'0'343'0'0,"10"23"-43"0"0,-8-16-204 0 0,1 0 0 0 0,-2 1 0 0 0,1-1 1 0 0,-1 1-1 0 0,0-1 0 0 0,-1 1 0 0 0,0-1 0 0 0,0 1 0 0 0,0 0 0 0 0,-1-1 0 0 0,-3 12 1 0 0,-3 12 357 0 0,-16 42 0 0 0,16-53-674 0 0,3-10-1001 0 0,-1-3 600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1028 0 0,'9'0'68'0'0,"1"0"0"0"0,-1-1 0 0 0,1 1 1 0 0,-1-2-1 0 0,1 1 0 0 0,-1-1 0 0 0,0-1 0 0 0,0 0 0 0 0,0 0 0 0 0,12-6 1 0 0,-21 9-125 0 0,0 0 0 0 0,0 0 1 0 0,0 0-1 0 0,0 0 1 0 0,0 0-1 0 0,0 0 0 0 0,0 1 1 0 0,0-1-1 0 0,0 0 1 0 0,0 0-1 0 0,0 0 0 0 0,0 0 1 0 0,0 0-1 0 0,0 0 1 0 0,0 0-1 0 0,0 0 0 0 0,0 0 1 0 0,0 1-1 0 0,0-1 1 0 0,0 0-1 0 0,1 0 0 0 0,-1 0 1 0 0,0 0-1 0 0,0 0 1 0 0,0 0-1 0 0,0 0 1 0 0,0 0-1 0 0,0 0 0 0 0,0 0 1 0 0,0 0-1 0 0,0 0 2 0 0,1 0-2 0 0,-2 2 112 0 0,-1 0-56 0 0</inkml:trace>
  <inkml:trace contextRef="#ctx0" brushRef="#br0" timeOffset="1">0 77 771 0 0,'0'0'1970'0'0,"50"-1"1435"0"0,14-18-5507 0 0,-40 11-1300 0 0,-22 7 3402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0 385 0 0,'0'3'346'0'0,"-1"1"-1"0"0,0-1 1 0 0,0 0-1 0 0,0 1 0 0 0,0-1 1 0 0,-1 0-1 0 0,1 0 0 0 0,-1 0 1 0 0,0 0-1 0 0,0 0 0 0 0,0-1 1 0 0,0 1-1 0 0,0-1 0 0 0,-1 1 1 0 0,-3 2-1 0 0,3-2-133 0 0,0 0 0 0 0,0 0-1 0 0,0 0 1 0 0,1 1 0 0 0,-1-1 0 0 0,1 1-1 0 0,0-1 1 0 0,-3 8 0 0 0,4-11-116 0 0,1 1 0 0 0,0 0 0 0 0,-1 0 0 0 0,1-1 1 0 0,0 1-1 0 0,-1 0 0 0 0,1 0 0 0 0,0 0 0 0 0,0-1 0 0 0,0 1 0 0 0,0 0 1 0 0,0 0-1 0 0,0 0 0 0 0,0 0 0 0 0,0-1 0 0 0,0 1 0 0 0,0 0 0 0 0,0 0 0 0 0,0 0 1 0 0,1-1-1 0 0,-1 1 0 0 0,0 0 0 0 0,1 0 0 0 0,-1 0 0 0 0,1-1 0 0 0,-1 1 0 0 0,0 0 1 0 0,1-1-1 0 0,0 1 0 0 0,0 1 0 0 0,1-2-22 0 0,-1 0 0 0 0,1 0-1 0 0,-1 0 1 0 0,1 0 0 0 0,-1 0 0 0 0,1 0-1 0 0,-1 0 1 0 0,1 0 0 0 0,-1-1 0 0 0,1 1-1 0 0,-1-1 1 0 0,0 1 0 0 0,1-1 0 0 0,-1 1 0 0 0,2-2-1 0 0,49-32-3783 0 0,-35 21 1841 0 0,19-19-2216 0 0,-32 28 4085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3726 0 0,'0'0'1671'0'0,"0"5"-772"0"0,0 1-513 0 0,0 2-258 0 0,0 3 1 0 0,0-6-1 0 0,0-1-128 0 0,0 4 0 0 0,0 1 1285 0 0,0-2-642 0 0,0-1-258 0 0,0 1-385 0 0,2-3 129 0 0,-2-1-129 0 0,1 0 0 0 0,1-1-1028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2570 0 0,'0'0'236'0'0,"29"0"2655"0"0,-6 0-2159 0 0,0-1 1 0 0,0-1-1 0 0,-1-1 1 0 0,25-7-1 0 0,-38 8-693 0 0,1 0-28 0 0,1 0 0 0 0,-1-1 0 0 0,0 0 0 0 0,0-1 0 0 0,0 0 0 0 0,-1 0 0 0 0,1-1 0 0 0,-1 0 0 0 0,0-1 0 0 0,-1 0 0 0 0,9-7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5782 0 0,'4'108'7753'0'0,"0"-65"-7507"0"0,-6 79 1 0 0,7-137-2250 0 0,16-57-4304 0 0,-18 62 5086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2441 0 0,'20'0'919'0'0,"-1"-1"0"0"0,1-1 0 0 0,-1 0 0 0 0,0-1-1 0 0,0-1 1 0 0,0-1 0 0 0,0-1 0 0 0,-1 0-1 0 0,28-15 1 0 0,-16 5-3462 0 0,-22 11-504 0 0,-6 3 2019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6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8224 0 0,'18'0'1502'0'0,"0"-1"0"0"0,0-1 0 0 0,0-1 1 0 0,0 0-1 0 0,0-2 0 0 0,21-7 0 0 0,-33 9-4351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1156 0 0,'4'79'5341'0'0,"5"-1"-3611"0"0,-4-44-1829 0 0,-2 1 0 0 0,-1 0-1 0 0,-1 0 1 0 0,-7 49 0 0 0,7-84 106 0 0,-1 1 0 0 0,0 0 0 0 0,0-1 0 0 0,0 1 0 0 0,-1 0 0 0 0,1-1 0 0 0,0 1 0 0 0,0-1 0 0 0,0 1 0 0 0,0 0-1 0 0,0-1 1 0 0,-1 1 0 0 0,1-1 0 0 0,0 1 0 0 0,-1 0 0 0 0,1-1 0 0 0,0 1 0 0 0,-1-1 0 0 0,1 1 0 0 0,-1-1 0 0 0,1 0 0 0 0,-1 1 0 0 0,1-1 0 0 0,-1 1-1 0 0,1-1 1 0 0,-1 0 0 0 0,0 1 0 0 0,-11-11 408 0 0,-12-38 408 0 0,19 38-734 0 0,4 9-90 0 0,-3-8-200 0 0,0 0 0 0 0,-1 1-1 0 0,0 0 1 0 0,-12-14 0 0 0,-7 6 176 0 0,13 6 3557 0 0,36-2-699 0 0,10 1-1803 0 0,9-4 1145 0 0,-14 4-3480 0 0,-6 0-3271 0 0,-2-1-4485 0 0,-18 8 8012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4626 0 0,'0'0'0'0'0,"0"5"0"0"0,0 0 1028 0 0,0-2-643 0 0,0 13-128 0 0,0-5-128 0 0,0-2 770 0 0,0 3-385 0 0,0-6-257 0 0,0 13-257 0 0,0-13 129 0 0,0-1-129 0 0,0 1 0 0 0,0-3-2185 0 0,0 2 1029 0 0,0-3 513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0 0 0,'0'0'257'0'0,"43"0"4926"0"0,-35 0-4281 0 0,0-2 0 0 0,0 1 0 0 0,-1-1 0 0 0,1 0 0 0 0,10-5 0 0 0,-14 5-569 0 0,1 0 0 0 0,-1 0 0 0 0,1 1 0 0 0,0-1 0 0 0,0 1 0 0 0,-1 0 0 0 0,1 0 0 0 0,0 0-1 0 0,0 1 1 0 0,0 0 0 0 0,0 0 0 0 0,0 0 0 0 0,0 0 0 0 0,0 1 0 0 0,0 0 0 0 0,5 2 0 0 0,-9-3-295 0 0,-1 1-1 0 0,1 0 1 0 0,0 0-1 0 0,0-1 1 0 0,-1 1-1 0 0,1 0 1 0 0,0 0 0 0 0,-1 0-1 0 0,1 0 1 0 0,-1 0-1 0 0,0 0 1 0 0,1 0 0 0 0,-1 0-1 0 0,1 0 1 0 0,-1 0-1 0 0,0 0 1 0 0,0 0-1 0 0,0 0 1 0 0,0 0 0 0 0,0 0-1 0 0,0 1 1 0 0,0-1-1 0 0,0 0 1 0 0,0 0-1 0 0,0 0 1 0 0,-1 1 0 0 0,-8 33 478 0 0,6-26-569 0 0,-4 14-656 0 0,-1 0-1 0 0,-17 35 1 0 0,2-25-5580 0 0,18-30 4940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5397 0 0,'5'-1'956'0'0,"0"-1"0"0"0,-1 1 0 0 0,1-1 1 0 0,0 0-1 0 0,-1 0 0 0 0,0-1 0 0 0,5-2 0 0 0,19-10-531 0 0,-27 14-497 0 0,5-2-77 0 0,0 1 0 0 0,1-1 0 0 0,-1 1-1 0 0,1 1 1 0 0,-1-1 0 0 0,1 1 0 0 0,0 0 0 0 0,-1 0 0 0 0,14 1-1 0 0,-47 30-11457 0 0,11-18 11564 0 0</inkml:trace>
  <inkml:trace contextRef="#ctx0" brushRef="#br0" timeOffset="1">28 131 12721 0 0,'7'0'0'0'0,"-5"0"0"0"0,8-3 0 0 0,-3 2 0 0 0,-3-1 0 0 0,3 0 0 0 0,5-5 0 0 0,-2 2-514 0 0,0 1 257 0 0,-4 3 0 0 0,12-6 257 0 0,-5 2-6168 0 0,-9 3 5140 0 0,2-9 514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6682 0 0,'0'36'678'0'0,"0"20"1918"0"0,-1 42 812 0 0,5-35-5593 0 0,-3-58-1927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0 257 0 0,'0'0'10709'0'0,"0"8"-9061"0"0,-1 11-928 0 0,-2 0-1 0 0,1-1 0 0 0,-8 24 0 0 0,6-26-1220 0 0,0 0 0 0 0,1 0 1 0 0,1 0-1 0 0,1 1 0 0 0,0 21 0 0 0,5-29-6609 0 0,-1-13 6488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40 514 0 0,'1'-2'179'0'0,"-1"0"1"0"0,1 0-1 0 0,-1 0 1 0 0,1 1-1 0 0,-1-1 1 0 0,1 0-1 0 0,0 1 1 0 0,0-1-1 0 0,0 0 1 0 0,0 1-1 0 0,0-1 0 0 0,1 1 1 0 0,-1-1-1 0 0,0 1 1 0 0,1 0-1 0 0,-1 0 1 0 0,1-1-1 0 0,-1 1 1 0 0,1 0-1 0 0,-1 0 1 0 0,1 0-1 0 0,0 1 0 0 0,0-1 1 0 0,-1 0-1 0 0,1 1 1 0 0,0-1-1 0 0,0 1 1 0 0,2-1-1 0 0,-2 1 21 0 0,0-1 0 0 0,-1 0 1 0 0,1 1-1 0 0,0 0 0 0 0,0-1 0 0 0,0 1 0 0 0,0 0 0 0 0,0 0 1 0 0,0 0-1 0 0,0 0 0 0 0,-1 1 0 0 0,1-1 0 0 0,0 0 0 0 0,0 1 1 0 0,0-1-1 0 0,0 1 0 0 0,-1 0 0 0 0,1-1 0 0 0,0 1 0 0 0,-1 0 1 0 0,1 0-1 0 0,0 0 0 0 0,-1 0 0 0 0,1 1 0 0 0,1 1 0 0 0,-3-2-519 0 0,0 0-1 0 0,1 1 0 0 0,-1-1 0 0 0,0 0 0 0 0,0 0 0 0 0,-1 0 0 0 0,1 0 1 0 0,0 0-1 0 0,0 0 0 0 0,0 0 0 0 0,-1 1 0 0 0,1-1 0 0 0,-1 0 1 0 0,1 0-1 0 0,-1 0 0 0 0,1 0 0 0 0,-1 0 0 0 0,1-1 0 0 0,-1 1 1 0 0,0 0-1 0 0,0 0 0 0 0,-1 1 0 0 0,-20 19-1911 0 0,22-21 2309 0 0,-7 5-206 0 0</inkml:trace>
  <inkml:trace contextRef="#ctx0" brushRef="#br0" timeOffset="1">3 135 4369 0 0,'0'9'1800'0'0,"-1"-5"-1603"0"0,0-1 0 0 0,1 1 1 0 0,0 0-1 0 0,-1-1 0 0 0,2 1 0 0 0,-1 0 1 0 0,0-1-1 0 0,1 1 0 0 0,-1 0 0 0 0,1-1 1 0 0,0 1-1 0 0,0-1 0 0 0,4 7 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0 0 0,'0'-4'230'0'0,"0"0"0"0"0,0 0 0 0 0,0 0 0 0 0,1 0 0 0 0,-1 0 0 0 0,1 0 0 0 0,0 0 0 0 0,1 0 0 0 0,-1 0 0 0 0,1 0 0 0 0,-1 0 0 0 0,1 1 0 0 0,0-1 0 0 0,0 1 0 0 0,1-1 0 0 0,-1 1 0 0 0,1 0-1 0 0,0 0 1 0 0,0 0 0 0 0,0 0 0 0 0,0 1 0 0 0,0-1 0 0 0,0 1 0 0 0,1 0 0 0 0,-1-1 0 0 0,1 2 0 0 0,0-1 0 0 0,0 0 0 0 0,-1 1 0 0 0,1 0 0 0 0,0 0 0 0 0,0 0 0 0 0,0 0 0 0 0,0 0 0 0 0,1 1 0 0 0,-1 0 0 0 0,0 0 0 0 0,0 0 0 0 0,0 0 0 0 0,0 1 0 0 0,8 2 0 0 0,-11-3-208 0 0,0 0 1 0 0,-1 0 0 0 0,1 0-1 0 0,0 0 1 0 0,0 1-1 0 0,-1-1 1 0 0,1 0-1 0 0,0 1 1 0 0,-1-1 0 0 0,1 1-1 0 0,0-1 1 0 0,-1 0-1 0 0,1 1 1 0 0,-1-1 0 0 0,1 1-1 0 0,0 0 1 0 0,-1-1-1 0 0,1 1 1 0 0,-1-1 0 0 0,0 1-1 0 0,1 0 1 0 0,-1-1-1 0 0,1 1 1 0 0,-1 0-1 0 0,0 0 1 0 0,0-1 0 0 0,1 1-1 0 0,-1 0 1 0 0,0 1-1 0 0,0-1 51 0 0,-1 1-1 0 0,1 0 1 0 0,-1-1-1 0 0,1 1 1 0 0,-1-1-1 0 0,0 1 1 0 0,0-1-1 0 0,0 0 1 0 0,1 1-1 0 0,-1-1 1 0 0,-1 0-1 0 0,1 1 1 0 0,-2 1-1 0 0,-54 39 1736 0 0,43-32-1603 0 0,-14 6 634 0 0,19-10 489 0 0,35-9-454 0 0,8-7-431 0 0,-12 3-1733 0 0,1 3-4609 0 0,-19 5 4721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4883 0 0,'0'4'665'0'0,"0"0"1"0"0,-1 0-1 0 0,1 0 1 0 0,-1 0-1 0 0,0 0 1 0 0,0-1-1 0 0,-1 1 0 0 0,1 0 1 0 0,-1-1-1 0 0,-3 7 1 0 0,-25 28 674 0 0,25-34-1983 0 0,1 1 0 0 0,0-1-1 0 0,0 1 1 0 0,1 0 0 0 0,-1 0-1 0 0,1 0 1 0 0,0 0 0 0 0,1 1 0 0 0,-4 9-1 0 0,6-13 366 0 0,3-4 256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1 899 0 0,'0'0'2635'0'0,"10"0"-1758"0"0,-1 0 0 0 0,1 0 1 0 0,0 1-1 0 0,-1 0 1 0 0,0 1-1 0 0,1 0 1 0 0,17 7-1 0 0,-24-7-610 0 0,0-1-1 0 0,0 1 1 0 0,-1 0-1 0 0,1 0 1 0 0,0 0 0 0 0,-1 0-1 0 0,1 1 1 0 0,-1-1 0 0 0,0 1-1 0 0,0-1 1 0 0,0 1 0 0 0,0 0-1 0 0,0 0 1 0 0,0 0-1 0 0,-1 0 1 0 0,1 0 0 0 0,-1 0-1 0 0,0 1 1 0 0,0-1 0 0 0,0 0-1 0 0,-1 1 1 0 0,1-1-1 0 0,-1 0 1 0 0,0 6 0 0 0,-1-4-238 0 0,0 0 0 0 0,-1 0 0 0 0,0 1 0 0 0,0-1 1 0 0,-1-1-1 0 0,1 1 0 0 0,-1 0 0 0 0,-6 8 0 0 0,-7 12-34 0 0,14-20-94 0 0,0-1 0 0 0,0 0 0 0 0,-1 0 0 0 0,0 0 1 0 0,0 0-1 0 0,0 0 0 0 0,0-1 0 0 0,0 1 0 0 0,-1-1 0 0 0,0 0 0 0 0,1 0 1 0 0,-8 4-1 0 0,10-7-22 0 0,1 0 0 0 0,0 0 1 0 0,-1-1-1 0 0,1 1 0 0 0,-1 0 1 0 0,1 0-1 0 0,-1 0 0 0 0,1 0 1 0 0,-1-1-1 0 0,1 1 0 0 0,-1 0 0 0 0,1-1 1 0 0,0 1-1 0 0,-1 0 0 0 0,1 0 1 0 0,0-1-1 0 0,-1 1 0 0 0,1-1 1 0 0,0 1-1 0 0,-1 0 0 0 0,1-1 1 0 0,0 1-1 0 0,0-1 0 0 0,-1 1 1 0 0,1-1-1 0 0,0 1 0 0 0,0-1 0 0 0,0 1 1 0 0,0-1-1 0 0,0 1 0 0 0,0-1 1 0 0,0 0-1 0 0,-6-16-2600 0 0,4 5-1498 0 0</inkml:trace>
  <inkml:trace contextRef="#ctx0" brushRef="#br0" timeOffset="1">60 10 2698 0 0,'-2'15'771'0'0,"0"-1"0"0"0,0 0 0 0 0,-2 0 0 0 0,0 0 0 0 0,0 0 0 0 0,-2-1 0 0 0,1 0 0 0 0,-2 0 0 0 0,-9 15 0 0 0,9-21-4470 0 0,7-17-676 0 0,2 3 3326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7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45 8481 0 0,'-2'-4'1737'0'0,"3"4"-1645"0"0,-1-1 0 0 0,0 1 0 0 0,0-1 1 0 0,1 1-1 0 0,-1-1 0 0 0,0 1 0 0 0,1-1 0 0 0,-1 1 0 0 0,1 0 1 0 0,-1-1-1 0 0,0 1 0 0 0,1 0 0 0 0,-1-1 0 0 0,1 1 0 0 0,-1 0 1 0 0,1-1-1 0 0,-1 1 0 0 0,1 0 0 0 0,-1 0 0 0 0,1-1 0 0 0,0 1 1 0 0,-1 0-1 0 0,1 0 0 0 0,-1 0 0 0 0,2 0 0 0 0,65-16 2607 0 0,-51 9-2634 0 0,-16 6-63 0 0,1 1 0 0 0,-1-1-1 0 0,1 1 1 0 0,-1-1 0 0 0,1 1-1 0 0,-1 0 1 0 0,1-1 0 0 0,-1 1-1 0 0,1 0 1 0 0,0-1 0 0 0,-1 1-1 0 0,1 0 1 0 0,0 0 0 0 0,-1 0-1 0 0,1 0 1 0 0,0 0 0 0 0,-1 0-1 0 0,1 0 1 0 0,0 0-1 0 0,-1 0 1 0 0,1 0 0 0 0,0 0-1 0 0,-1 0 1 0 0,2 0 0 0 0,13-5-2 0 0,-7 7 13 0 0,-7-2-35 0 0,0 0 0 0 0,0 0 0 0 0,0 0-1 0 0,0 0 1 0 0,0 0 0 0 0,0 0 0 0 0,0 0 0 0 0,0 1-1 0 0,0-1 1 0 0,0 0 0 0 0,-1 1 0 0 0,1-1-1 0 0,0 1 1 0 0,0-1 0 0 0,0 1 0 0 0,0-1 0 0 0,0 1-1 0 0,-1-1 1 0 0,1 1 0 0 0,0 0 0 0 0,-1 0-1 0 0,1-1 1 0 0,0 1 0 0 0,-1 0 0 0 0,1 0 0 0 0,-1 0-1 0 0,1 0 1 0 0,-1 0 0 0 0,0-1 0 0 0,1 1-1 0 0,-1 1 1 0 0,3 3-330 0 0,-3-5 289 0 0,0 1 1 0 0,0-1-1 0 0,0 0 0 0 0,0 0 0 0 0,0 0 0 0 0,0 0 0 0 0,0 1 0 0 0,0-1 1 0 0,0 0-1 0 0,0 0 0 0 0,0 0 0 0 0,0 0 0 0 0,0 0 0 0 0,9 16-6231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3983 0 0,'-3'4'0'0'0,"0"-1"1799"0"0,-5 13-899 0 0,6-11-386 0 0,-1 0-257 0 0,-2 3 514 0 0,0 4-257 0 0,1-6-386 0 0,-1 5 1 0 0,4-7-1 0 0,-3 2-128 0 0,2-3 0 0 0,1 1-1542 0 0,-1-1 771 0 0,2-1 386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4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11179 0 0,'0'4'3'0'0,"-1"-1"-1"0"0,1 1 0 0 0,-1 0 1 0 0,0-1-1 0 0,0 1 0 0 0,0-1 1 0 0,-1 0-1 0 0,1 1 0 0 0,-1-1 1 0 0,0 0-1 0 0,0 0 0 0 0,0 0 1 0 0,0 0-1 0 0,0 0 0 0 0,-1 0 1 0 0,0 0-1 0 0,-2 2 0 0 0,-58 39 67 0 0,30-22-51 0 0,30-20 65 0 0,1 0 0 0 0,-1 0 0 0 0,1 0 0 0 0,-1 0 0 0 0,1 1 0 0 0,0-1 0 0 0,0 1 0 0 0,0-1 0 0 0,0 1 0 0 0,1 0 0 0 0,-3 5 0 0 0,4-7 45 0 0,0 0 0 0 0,0 1 0 0 0,0-1 0 0 0,0 0 1 0 0,0 1-1 0 0,0-1 0 0 0,0 0 0 0 0,0 1 0 0 0,1-1 0 0 0,-1 0 1 0 0,1 0-1 0 0,-1 1 0 0 0,1-1 0 0 0,-1 0 0 0 0,1 0 1 0 0,0 0-1 0 0,0 0 0 0 0,-1 0 0 0 0,1 0 0 0 0,0 0 1 0 0,0 0-1 0 0,0 0 0 0 0,0 0 0 0 0,0 0 0 0 0,0-1 0 0 0,0 1 1 0 0,0 0-1 0 0,1-1 0 0 0,-1 1 0 0 0,0-1 0 0 0,0 1 1 0 0,1-1-1 0 0,1 1 0 0 0,40 13 2779 0 0,-34-12-3741 0 0,0 0-1 0 0,0-1 1 0 0,0-1 0 0 0,1 0-1 0 0,14-1 1 0 0,-18 0 28 0 0,0 0 0 0 0,0 0 0 0 0,0-1 0 0 0,0 1 0 0 0,0-2 0 0 0,0 1 0 0 0,-1 0 0 0 0,1-1 1 0 0,4-4-1 0 0,-6 4 491 0 0,0 0 0 0 0,0 0 0 0 0,0 0 0 0 0,-1-1 0 0 0,0 1-1 0 0,1-1 1 0 0,2-6 0 0 0,-1 2 187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13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 0 3469 0 0,'4'32'959'0'0,"16"-42"1273"0"0,-16 15-1879 0 0,1 0 0 0 0,-1 0 0 0 0,1-1-1 0 0,0 0 1 0 0,0 0 0 0 0,0 0-1 0 0,1 0 1 0 0,-1-1 0 0 0,8 4 0 0 0,22 13 1002 0 0,-32-18-1325 0 0,0 1-1 0 0,0-1 1 0 0,-1 1-1 0 0,1-1 1 0 0,-1 1-1 0 0,1 0 1 0 0,-1 0-1 0 0,3 5 1 0 0,-4-6-22 0 0,0 0 1 0 0,0 0 0 0 0,0 0 0 0 0,1 0 0 0 0,-1-1 0 0 0,1 1 0 0 0,-1 0-1 0 0,1-1 1 0 0,0 1 0 0 0,-1-1 0 0 0,1 0 0 0 0,0 1 0 0 0,0-1 0 0 0,0 0-1 0 0,4 2 1 0 0,-4-3-9 0 0,0 1 0 0 0,0-1 0 0 0,0 1 0 0 0,0 0 0 0 0,0 0 0 0 0,0 0 0 0 0,0 0 0 0 0,0 0 0 0 0,0 1 0 0 0,-1-1 0 0 0,1 0 0 0 0,-1 1 0 0 0,1-1 0 0 0,-1 1 0 0 0,1 0 0 0 0,-1 0 0 0 0,0-1 0 0 0,0 1 0 0 0,0 0 0 0 0,0 0 0 0 0,0 0 0 0 0,0 0 0 0 0,0 0 0 0 0,-1 0 0 0 0,1 0 0 0 0,-1 0 0 0 0,1 5 0 0 0,-1-4 0 0 0,0 1 0 0 0,-1-1 0 0 0,1 1 0 0 0,-1 0 0 0 0,0-1 0 0 0,0 1 0 0 0,0-1 0 0 0,-1 0 0 0 0,1 1 0 0 0,-1-1 0 0 0,0 0 0 0 0,0 0 0 0 0,0 0 0 0 0,0 0 0 0 0,-3 3 0 0 0,-29 31 0 0 0,-2-3 0 0 0,-1 0 0 0 0,-79 54 0 0 0,103-82 23 0 0,10-5-16 0 0,1 0 0 0 0,-1 0 0 0 0,1 0 0 0 0,-1 0 0 0 0,1 1 0 0 0,-1-1 0 0 0,1 0 0 0 0,0 1 0 0 0,0 0 1 0 0,0 0-1 0 0,0 0 0 0 0,0 0 0 0 0,0 0 0 0 0,-1 2 0 0 0,45 4-350 0 0,2-2 440 0 0,65 19 1 0 0,-22-5 221 0 0,-78-18-286 0 0,0-1 1 0 0,0 2-1 0 0,0-1 0 0 0,-1 1 1 0 0,1 1-1 0 0,-1-1 0 0 0,0 1 1 0 0,0 1-1 0 0,0 0 0 0 0,-1 0 1 0 0,1 0-1 0 0,-1 1 0 0 0,-1 0 1 0 0,1 0-1 0 0,-1 1 0 0 0,0 0 0 0 0,10 14 1 0 0,-16-19-34 0 0,1 1 0 0 0,-1-1 0 0 0,1 1 0 0 0,-1 0 0 0 0,0-1 0 0 0,0 1 0 0 0,0-1 0 0 0,0 1 0 0 0,0 0 0 0 0,-1-1 0 0 0,1 1 0 0 0,-1-1 0 0 0,1 1 0 0 0,-1-1 0 0 0,0 1 0 0 0,-2 3 0 0 0,0 2 0 0 0,-3 11 12 0 0,0-1 0 0 0,0 0-1 0 0,-2-1 1 0 0,0 1 0 0 0,-1-1 0 0 0,-1-1 0 0 0,-1 0 0 0 0,-21 25 0 0 0,8-12 186 0 0,-50 43 1 0 0,27-28-82 0 0,39-37-90 0 0,0 0 0 0 0,0-1 1 0 0,0 0-1 0 0,0 0 0 0 0,-1-1 0 0 0,0 0 1 0 0,-1-1-1 0 0,1 0 0 0 0,-1 0 0 0 0,-9 2 1 0 0,13-5 22 0 0,1 0 1 0 0,-1 0 0 0 0,1 0 0 0 0,-1-1-1 0 0,0 0 1 0 0,-9-1 0 0 0,-18 0-299 0 0,30 1 123 0 0,0 0 0 0 0,-1 0-1 0 0,1 0 1 0 0,0 0 0 0 0,0 0 0 0 0,-1-1 0 0 0,1 0 0 0 0,0 0 0 0 0,0 0 0 0 0,0 0 0 0 0,0 0-1 0 0,0 0 1 0 0,0-1 0 0 0,0 1 0 0 0,1-1 0 0 0,-1 0 0 0 0,0 0 0 0 0,-3-4 0 0 0,2-3-985 0 0,3 7 925 0 0,1 0 0 0 0,0 1 0 0 0,0-1 0 0 0,0 1 0 0 0,-1-1 0 0 0,1 0 0 0 0,1 1 0 0 0,-1-1 0 0 0,0 1 0 0 0,0-1 0 0 0,1 0 0 0 0,-1 1 0 0 0,1-1 0 0 0,0-2 0 0 0,12-28-3555 0 0,1 7 2648 0 0,18-56 492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3 117 0 0 0,'-3'34'1854'0'0,"7"3"4859"0"0,1-8-6328 0 0,-4-26-341 0 0,0-1 0 0 0,0 0 0 0 0,0 1 0 0 0,0-1-1 0 0,1 0 1 0 0,-1 1 0 0 0,1-1 0 0 0,-1 0 0 0 0,1 0 0 0 0,0 0 0 0 0,0-1 0 0 0,3 4-1 0 0,0-1-35 0 0,-3-2 29 0 0,-1-1-35 0 0,-1 1 1 0 0,1-1 0 0 0,0 0-1 0 0,0 0 1 0 0,0 0-1 0 0,0 1 1 0 0,0-1 0 0 0,0 0-1 0 0,0 0 1 0 0,1 0 0 0 0,-1-1-1 0 0,0 1 1 0 0,0 0-1 0 0,1 0 1 0 0,-1-1 0 0 0,1 1-1 0 0,-1-1 1 0 0,0 1-1 0 0,1-1 1 0 0,-1 0 0 0 0,1 1-1 0 0,-1-1 1 0 0,1 0 0 0 0,-1 0-1 0 0,1 0 1 0 0,2 0-1 0 0,-4-1-2 0 0,0 1 0 0 0,1-1 0 0 0,-1 1 0 0 0,1-1 0 0 0,-1 1 0 0 0,1 0 0 0 0,-1-1 0 0 0,1 1 0 0 0,-1 0 0 0 0,1-1 0 0 0,0 1 0 0 0,-1 0 0 0 0,1 0 0 0 0,-1 0 0 0 0,1 0 0 0 0,0-1 0 0 0,-1 1 0 0 0,1 0 0 0 0,0 0 0 0 0,-1 0 0 0 0,1 0 0 0 0,0 0 0 0 0,-1 0 0 0 0,1 1 0 0 0,-1-1 0 0 0,1 0 0 0 0,0 0 0 0 0,-1 0 0 0 0,1 1 0 0 0,-1-1 0 0 0,1 0 0 0 0,0 0 0 0 0,-1 1 0 0 0,1-1 0 0 0,-1 1 0 0 0,1-1 0 0 0,-1 0 0 0 0,0 1 0 0 0,1-1 0 0 0,0 2 0 0 0,1 0 0 0 0,-1-2 0 0 0,-1 0 0 0 0,0 0 0 0 0,0 0 0 0 0,1 0 0 0 0,-1 1 0 0 0,0-1 0 0 0,0 0 0 0 0,1 0 0 0 0,-1 0 0 0 0,0 0 0 0 0,1 0 0 0 0,-1 0 0 0 0,0 0 0 0 0,0 0 0 0 0,1 0 0 0 0,-1 0 0 0 0,0 0 0 0 0,1 0 0 0 0,-1 0 0 0 0,0 0 0 0 0,1 0 0 0 0,-1 0 0 0 0,0 0 0 0 0,0-1 0 0 0,1 1 0 0 0,-1 0 0 0 0,0 0 0 0 0,0 0 0 0 0,1 0 0 0 0,-1 0 0 0 0,0-1 0 0 0,0 1 0 0 0,1 0 0 0 0,-1 0 0 0 0,0-1 0 0 0,0 1 0 0 0,0 0 0 0 0,0 0 0 0 0,1-1 0 0 0,-1 1 0 0 0,0 0 0 0 0,0 0 0 0 0,0-1 0 0 0,0 1 0 0 0,0 0 0 0 0,0-1 0 0 0,0 1 0 0 0,0 0 0 0 0,0 0 0 0 0,0-1 0 0 0,0 1 0 0 0,2-5 8 0 0,11-19-24 0 0,-13 23 19 0 0,1 1-1 0 0,-1-1 1 0 0,0 1 0 0 0,1-1-1 0 0,-1 0 1 0 0,0 1 0 0 0,1-1 0 0 0,-1 1-1 0 0,1-1 1 0 0,-1 1 0 0 0,1 0-1 0 0,-1-1 1 0 0,1 1 0 0 0,-1-1-1 0 0,1 1 1 0 0,-1 0 0 0 0,1-1-1 0 0,0 1 1 0 0,-1 0 0 0 0,1 0-1 0 0,0 0 1 0 0,-1-1 0 0 0,1 1-1 0 0,0 0 1 0 0,-1 0 0 0 0,1 0 0 0 0,0 0-1 0 0,-1 0 1 0 0,1 0 0 0 0,-1 0-1 0 0,1 0 1 0 0,0 0 0 0 0,-1 1-1 0 0,2-1 1 0 0,-1 0 28 0 0,1 1-1 0 0,-1-1 1 0 0,0 0 0 0 0,1 0 0 0 0,-1 0-1 0 0,0-1 1 0 0,1 1 0 0 0,-1 0 0 0 0,0 0-1 0 0,1-1 1 0 0,-1 1 0 0 0,0 0-1 0 0,1-1 1 0 0,-1 0 0 0 0,0 1 0 0 0,0-1-1 0 0,0 0 1 0 0,1 1 0 0 0,-1-1 0 0 0,0 0-1 0 0,0 0 1 0 0,0 0 0 0 0,0 0-1 0 0,-1 0 1 0 0,3-2 0 0 0,25-32 161 0 0,-26 33-134 0 0,12-16 12 0 0,1 2 0 0 0,1-1-1 0 0,24-18 1 0 0,-9 17 127 0 0,-27 16-152 0 0,1 0 1 0 0,-1 0-1 0 0,1-1 0 0 0,-1 0 0 0 0,0 0 1 0 0,7-7-1 0 0,-9 10-29 0 0,-1-1-1 0 0,0 1 1 0 0,1-1 0 0 0,-1 1 0 0 0,0-1 0 0 0,1 1-1 0 0,-1 0 1 0 0,0 0 0 0 0,1 0 0 0 0,-1 0-1 0 0,1 0 1 0 0,-1 0 0 0 0,0 0 0 0 0,1 0 0 0 0,-1 0-1 0 0,1 0 1 0 0,-1 1 0 0 0,0-1 0 0 0,1 1-1 0 0,-1-1 1 0 0,0 1 0 0 0,0 0 0 0 0,1-1 0 0 0,-1 1-1 0 0,0 0 1 0 0,0 0 0 0 0,0 0 0 0 0,0 0-1 0 0,0 0 1 0 0,0 0 0 0 0,0 0 0 0 0,0 0 0 0 0,0 0-1 0 0,-1 0 1 0 0,1 0 0 0 0,0 1 0 0 0,0 0-1 0 0,0-1 3 0 0,0 1-1 0 0,0-1 0 0 0,-1 0 1 0 0,1 0-1 0 0,1 0 0 0 0,-1 0 1 0 0,0-1-1 0 0,0 1 0 0 0,0 0 0 0 0,0 0 1 0 0,1-1-1 0 0,-1 1 0 0 0,0 0 1 0 0,0-1-1 0 0,1 0 0 0 0,-1 1 0 0 0,1-1 1 0 0,-1 0-1 0 0,0 1 0 0 0,1-1 1 0 0,-1 0-1 0 0,1 0 0 0 0,-1 0 0 0 0,0 0 1 0 0,1-1-1 0 0,-1 1 0 0 0,1 0 1 0 0,-1-1-1 0 0,0 1 0 0 0,1 0 0 0 0,-1-1 1 0 0,0 0-1 0 0,1 1 0 0 0,1-2 1 0 0,-2 1-3 0 0,1 0-1 0 0,0 1 1 0 0,-1-1 0 0 0,1 1 0 0 0,0-1 0 0 0,-1 1 0 0 0,1 0 0 0 0,0 0 0 0 0,-1 0 0 0 0,1 0 0 0 0,0 0-1 0 0,0 0 1 0 0,1 0 0 0 0,6 5 51 0 0,-8-4-51 0 0,-1 0 1 0 0,1-1-1 0 0,0 1 1 0 0,0-1 0 0 0,-1 0-1 0 0,1 1 1 0 0,0-1-1 0 0,0 1 1 0 0,0-1 0 0 0,0 0-1 0 0,-1 0 1 0 0,1 1 0 0 0,0-1-1 0 0,0 0 1 0 0,0 0-1 0 0,0 0 1 0 0,0 0 0 0 0,0 0-1 0 0,0 0 1 0 0,-1 0-1 0 0,1-1 1 0 0,0 1 0 0 0,0 0-1 0 0,0 0 1 0 0,1-1-1 0 0,0 1-9 0 0,0 0 0 0 0,0 0 0 0 0,-1 0-1 0 0,1 0 1 0 0,0 0 0 0 0,0 1 0 0 0,-1-1-1 0 0,1 1 1 0 0,0-1 0 0 0,0 1 0 0 0,-1 0-1 0 0,1-1 1 0 0,-1 1 0 0 0,1 0 0 0 0,-1 0-1 0 0,1 0 1 0 0,-1 0 0 0 0,1 1 0 0 0,-1-1-1 0 0,0 0 1 0 0,0 1 0 0 0,2 1 0 0 0,-1-1-3 0 0,0 0 1 0 0,-1 0-1 0 0,2-1 1 0 0,-1 1-1 0 0,0-1 1 0 0,0 1 0 0 0,0-1-1 0 0,1 0 1 0 0,-1 0-1 0 0,3 1 1 0 0,-3-2-4 0 0,6 9 0 0 0,-7-7 12 0 0,-1-1 4 0 0,0 0 0 0 0,1 0-1 0 0,-1 0 1 0 0,0-1 0 0 0,1 1-1 0 0,-1 0 1 0 0,0 0-1 0 0,1 0 1 0 0,-1 0 0 0 0,1-1-1 0 0,-1 1 1 0 0,1 0-1 0 0,0 0 1 0 0,-1-1 0 0 0,1 1-1 0 0,0 0 1 0 0,0-1-1 0 0,-1 1 1 0 0,1-1 0 0 0,0 1-1 0 0,0-1 1 0 0,0 1-1 0 0,-1-1 1 0 0,1 0 0 0 0,0 0-1 0 0,0 1 1 0 0,2-1 0 0 0,9 8 283 0 0,-8-17-280 0 0,0 2-14 0 0,7 15-114 0 0,-10-8 106 0 0,-1 0 1 0 0,1 1 0 0 0,0-1-1 0 0,-1 0 1 0 0,1 0-1 0 0,0 0 1 0 0,0 0 0 0 0,-1 0-1 0 0,1 0 1 0 0,0 0 0 0 0,-1-1-1 0 0,1 1 1 0 0,0 0-1 0 0,0 0 1 0 0,-1-1 0 0 0,1 1-1 0 0,0 0 1 0 0,-1 0 0 0 0,1-1-1 0 0,-1 1 1 0 0,1-1-1 0 0,0 1 1 0 0,-1-1 0 0 0,1 1-1 0 0,-1-1 1 0 0,1 1 0 0 0,-1-1-1 0 0,1 1 1 0 0,-1-1-1 0 0,0 0 1 0 0,1 1 0 0 0,-1-1-1 0 0,1 0 1 0 0,12-18-388 0 0,-6 18 255 0 0,-6 1 129 0 0,-1 0 1 0 0,1 1 0 0 0,-1-1 0 0 0,1 0 0 0 0,0 0 0 0 0,-1 0-1 0 0,1 0 1 0 0,-1 0 0 0 0,1 0 0 0 0,-1 0 0 0 0,1 0 0 0 0,-1-1-1 0 0,1 1 1 0 0,-1 0 0 0 0,1 0 0 0 0,-1 0 0 0 0,1-1-1 0 0,-1 1 1 0 0,1 0 0 0 0,-1 0 0 0 0,1-1 0 0 0,-1 1 0 0 0,1 0-1 0 0,-1-1 1 0 0,1 1 0 0 0,-1-1 0 0 0,0 1 0 0 0,1 0 0 0 0,-1-1-1 0 0,0 1 1 0 0,0-1 0 0 0,1 1 0 0 0,-1-1 0 0 0,0 1-1 0 0,1-2 1 0 0,16-31-943 0 0,7-15-5856 0 0,-13 22 5304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24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8995 0 0,'10'0'7'0'0,"1"0"0"0"0,-1 1 0 0 0,0 1 0 0 0,1-1 1 0 0,-1 2-1 0 0,0-1 0 0 0,0 2 0 0 0,-1-1 0 0 0,1 1 0 0 0,-1 1 0 0 0,0-1 1 0 0,0 2-1 0 0,0-1 0 0 0,0 1 0 0 0,-1 1 0 0 0,0-1 0 0 0,10 12 0 0 0,-13-13 1 0 0,-1 1-1 0 0,1-1 0 0 0,-1 1 1 0 0,-1 0-1 0 0,1 0 0 0 0,-1 0 0 0 0,0 0 1 0 0,0 0-1 0 0,2 11 0 0 0,2 2 49 0 0,0 0-39 0 0,0 1-1 0 0,-2-1 1 0 0,0 2 0 0 0,-1-1 0 0 0,-1 0 0 0 0,0 23-1 0 0,-2-27-5 0 0,-1-14-13 0 0,4 40 19 0 0,-3 51 1 0 0,-2-77-84 0 0,-1 0-1 0 0,-1 0 1 0 0,0 0 0 0 0,-1 0 0 0 0,-13 29 0 0 0,-114 221-1369 0 0,107-209 22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1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0 4369 0 0,'15'0'750'0'0,"56"2"3570"0"0,-48 1-3842 0 0,-1 0 0 0 0,0 2 0 0 0,28 8 0 0 0,-48-12-463 0 0,0-1 0 0 0,0 1 1 0 0,0-1-1 0 0,0 1 0 0 0,0 0 1 0 0,0 0-1 0 0,0 0 0 0 0,0 0 1 0 0,-1 0-1 0 0,1 0 0 0 0,0 1 1 0 0,-1-1-1 0 0,1 0 0 0 0,-1 1 1 0 0,1-1-1 0 0,-1 1 0 0 0,0 0 1 0 0,0-1-1 0 0,2 3 0 0 0,-3-2 12 0 0,1-1 0 0 0,-1 1-1 0 0,0 0 1 0 0,0 0 0 0 0,0-1-1 0 0,0 1 1 0 0,0 0 0 0 0,0 0-1 0 0,0-1 1 0 0,0 1 0 0 0,-1 0 0 0 0,1-1-1 0 0,-1 1 1 0 0,1 0 0 0 0,-1-1-1 0 0,0 1 1 0 0,0-1 0 0 0,0 2-1 0 0,-5 6 72 0 0,0-1 0 0 0,-1 0 0 0 0,0 0 0 0 0,0-1 0 0 0,-1 0 0 0 0,-11 9 0 0 0,-24 20 44 0 0,30-25-52 0 0,0 0-1 0 0,0 0 1 0 0,-1-1 0 0 0,0-1 0 0 0,0-1 0 0 0,-29 13 0 0 0,12-11-24 0 0,11-4 46 0 0,1 1 0 0 0,-1 1 0 0 0,-31 17 0 0 0,50-25-123 0 0,0 1 0 0 0,0-1 0 0 0,0 1 1 0 0,0 0-1 0 0,0-1 0 0 0,0 1 0 0 0,0 0 0 0 0,0 0 0 0 0,0 0 1 0 0,1 0-1 0 0,-1 0 0 0 0,0 0 0 0 0,0 0 0 0 0,1 0 1 0 0,-1 0-1 0 0,1 0 0 0 0,-1 1 0 0 0,1-1 0 0 0,-1 0 0 0 0,1 0 1 0 0,0 0-1 0 0,0 1 0 0 0,-1-1 0 0 0,1 0 0 0 0,0 0 1 0 0,0 1-1 0 0,0-1 0 0 0,0 0 0 0 0,1 0 0 0 0,-1 1 0 0 0,0-1 1 0 0,0 0-1 0 0,1 0 0 0 0,-1 0 0 0 0,1 1 0 0 0,-1-1 1 0 0,1 0-1 0 0,0 0 0 0 0,-1 0 0 0 0,1 0 0 0 0,0 0 0 0 0,0 0 1 0 0,-1 0-1 0 0,1 0 0 0 0,0 0 0 0 0,0-1 0 0 0,0 1 1 0 0,2 1-1 0 0,3 3-66 0 0,-1-1 0 0 0,1 0 1 0 0,0 0-1 0 0,0-1 0 0 0,0 1 0 0 0,1-1 1 0 0,-1-1-1 0 0,11 4 0 0 0,218 61-1015 0 0,-230-65 1085 0 0,1 1 0 0 0,-1-1 0 0 0,1 1 0 0 0,-1 0 0 0 0,0 0 0 0 0,0 1 0 0 0,0-1 0 0 0,6 8 0 0 0,-10-10 30 0 0,0 0 0 0 0,1 0 1 0 0,-1 0-1 0 0,0 1 0 0 0,0-1 0 0 0,-1 1 1 0 0,1-1-1 0 0,0 1 0 0 0,0-1 0 0 0,-1 1 1 0 0,1-1-1 0 0,-1 1 0 0 0,1-1 1 0 0,-1 1-1 0 0,0 0 0 0 0,1-1 0 0 0,-1 1 1 0 0,0 0-1 0 0,0-1 0 0 0,0 1 0 0 0,0 0 1 0 0,-1-1-1 0 0,1 1 0 0 0,0 0 1 0 0,-1-1-1 0 0,1 1 0 0 0,-1-1 0 0 0,0 1 1 0 0,1-1-1 0 0,-1 1 0 0 0,0-1 0 0 0,0 1 1 0 0,-2 1-1 0 0,-6 8 241 0 0,0-1 1 0 0,-1 0-1 0 0,-22 16 0 0 0,-2 2-36 0 0,24-20-148 0 0,0 0 0 0 0,-1-1 0 0 0,-1 0 0 0 0,1 0-1 0 0,-1-1 1 0 0,0-1 0 0 0,-20 7 0 0 0,10-4 64 0 0,0 0 0 0 0,-33 20 0 0 0,49-24-127 0 0,-6 4 17 0 0,0-1 0 0 0,0 0 1 0 0,-1-1-1 0 0,0-1 0 0 0,0 0 0 0 0,-14 4 1 0 0,25-9-20 0 0,-4 1-47 0 0,0-1 0 0 0,0 1 0 0 0,0-1 0 0 0,0 0 1 0 0,0 0-1 0 0,0-1 0 0 0,0 0 0 0 0,-7-2 0 0 0,12 3-19 0 0,0-1 1 0 0,-1 0-1 0 0,1 1 0 0 0,0-1 0 0 0,-1 0 0 0 0,1 0 0 0 0,0 0 0 0 0,0 0 0 0 0,0 0 0 0 0,0 0 0 0 0,0 0 0 0 0,0 0 0 0 0,0 0 0 0 0,0 0 0 0 0,0 0 1 0 0,1-1-1 0 0,-2-2 0 0 0,1 1-74 0 0,1 0 1 0 0,-1 0-1 0 0,1 0 1 0 0,-1 0 0 0 0,1 0-1 0 0,0 0 1 0 0,1 0-1 0 0,-1 0 1 0 0,0 0-1 0 0,1 0 1 0 0,0 0 0 0 0,1-4-1 0 0,10-30-110 0 0,-7 25-1005 0 0,1 0 1 0 0,0 1-1 0 0,0-1 1 0 0,2 2-1 0 0,-1-1 1 0 0,1 1-1 0 0,16-16 1 0 0,18-11 586 0 0,78-52-1 0 0,-85 64 526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18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5654 0 0,'4'15'-728'0'0,"73"143"5654"0"0,-56-124-4468 0 0,0 0 1 0 0,35 40 0 0 0,-33-44-229 0 0,-11-17-204 0 0,0-1 1 0 0,1 0 0 0 0,24 17 0 0 0,-4-3 80 0 0,-5 4-124 0 0,-34-64-10450 0 0,4 16 10328 0 0,-6-8 118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1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5 6296 0 0,'0'0'1'0'0,"0"0"-1"0"0,0 1 1 0 0,-1-1-1 0 0,1 0 1 0 0,0 0-1 0 0,0 0 1 0 0,0 0-1 0 0,-1 1 1 0 0,1-1-1 0 0,0 0 1 0 0,0 0-1 0 0,0 0 1 0 0,-1 0-1 0 0,1 0 1 0 0,0 1-1 0 0,0-1 0 0 0,-1 0 1 0 0,1 0-1 0 0,0 0 1 0 0,0 0-1 0 0,0 0 1 0 0,-1 0-1 0 0,1 0 1 0 0,0 0-1 0 0,0 0 1 0 0,-1 0-1 0 0,1 0 1 0 0,0 0-1 0 0,0 0 1 0 0,-1 0-1 0 0,1 0 1 0 0,0-1-1 0 0,0 1 1 0 0,-1 0-1 0 0,1 0 1 0 0,0 0-1 0 0,0 0 0 0 0,-1 0 1 0 0,1 0-1 0 0,0-1 1 0 0,0 1-1 0 0,0 0 1 0 0,0 0-1 0 0,-1 0 1 0 0,1 0-1 0 0,0-1 1 0 0,0 1-1 0 0,0 0 1 0 0,0 0-1 0 0,0-1 1 0 0,0 1-1 0 0,-1 0 1 0 0,1 0-1 0 0,0-1 1 0 0,0 1-1 0 0,0 0 1 0 0,0 0-1 0 0,0-1 0 0 0,0 1 1 0 0,0 0-1 0 0,0 0 1 0 0,0-1-1 0 0,0 1 1 0 0,0 0-1 0 0,-14 17 62 0 0,13-15-48 0 0,-23 26 72 0 0,-26 40 0 0 0,-39 56 1413 0 0,-9-8 43 0 0,69-79-1537 0 0,17-24-19 0 0,1 1 0 0 0,0 1 0 0 0,1 0 0 0 0,1 0 0 0 0,0 1 0 0 0,1 0 0 0 0,-9 27 0 0 0,17-44-21 0 0,0 1 1 0 0,0 0-1 0 0,0 0 0 0 0,0 0 1 0 0,0 0-1 0 0,0 0 0 0 0,0-1 1 0 0,0 1-1 0 0,0 0 0 0 0,0 0 1 0 0,0 0-1 0 0,0 0 0 0 0,-1 0 1 0 0,1-1-1 0 0,0 1 0 0 0,0 0 1 0 0,0 0-1 0 0,0 0 0 0 0,0 0 1 0 0,0 0-1 0 0,0 0 0 0 0,-1 0 1 0 0,1 0-1 0 0,0-1 0 0 0,0 1 1 0 0,0 0-1 0 0,0 0 0 0 0,0 0 1 0 0,-1 0-1 0 0,1 0 0 0 0,0 0 1 0 0,0 0-1 0 0,0 0 0 0 0,0 0 1 0 0,0 0-1 0 0,-1 0 0 0 0,1 0 1 0 0,0 0-1 0 0,0 0 0 0 0,0 0 1 0 0,0 0-1 0 0,-1 0 0 0 0,1 0 1 0 0,0 0-1 0 0,0 0 0 0 0,0 0 1 0 0,0 1-1 0 0,0-1 0 0 0,0 0 1 0 0,-1 0-1 0 0,1 0 0 0 0,0 0 1 0 0,0 0-1 0 0,0 0 1 0 0,0 0-1 0 0,0 1 0 0 0,-5-15-2165 0 0,3-4 1878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50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1 0 0 0,'-5'1'6929'0'0,"-19"9"-6384"0"0,-14 24 1464 0 0,32-27-1767 0 0,0-1 1 0 0,0-1-1 0 0,0 1 0 0 0,-1-1 1 0 0,0 0-1 0 0,-9 5 0 0 0,14-9-233 0 0,0 0 0 0 0,0-1 0 0 0,1 1 0 0 0,-1 0 0 0 0,0 0 0 0 0,1 1-1 0 0,-1-1 1 0 0,0 0 0 0 0,1 0 0 0 0,0 1 0 0 0,-1-1 0 0 0,1 1 0 0 0,0 0 0 0 0,0-1-1 0 0,0 1 1 0 0,0 0 0 0 0,0-1 0 0 0,-2 5 0 0 0,3-4-3 0 0,-1 0 0 0 0,-1 0 1 0 0,1 1-1 0 0,0-1 0 0 0,-1 0 1 0 0,1 0-1 0 0,-1 0 0 0 0,1 0 1 0 0,-1-1-1 0 0,0 1 0 0 0,0 0 1 0 0,0-1-1 0 0,-3 3 0 0 0,-2 2 23 0 0,1 1-1 0 0,0 0 0 0 0,0 0 1 0 0,1 0-1 0 0,-1 0 0 0 0,2 1 1 0 0,-1 0-1 0 0,1 0 0 0 0,0 0 0 0 0,1 0 1 0 0,0 1-1 0 0,-4 17 0 0 0,5-18-10 0 0,-5 15 37 0 0,1 0-1 0 0,1 0 1 0 0,2 1 0 0 0,0-1-1 0 0,1 1 1 0 0,2 0 0 0 0,0 0 0 0 0,6 36-1 0 0,-3-48-153 0 0,0 0 0 0 0,0-1-1 0 0,1 0 1 0 0,1 0-1 0 0,0 0 1 0 0,1 0-1 0 0,0-1 1 0 0,0 0 0 0 0,1 0-1 0 0,1-1 1 0 0,-1 1-1 0 0,1-2 1 0 0,11 10-1 0 0,8 4-28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53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2955 0 0,'-1'-23'221'0'0,"-1"24"265"0"0,1 7 0 0 0,3-9-265 0 0,0-9 237 0 0,-2 18 1804 0 0,1 3-3563 0 0,0 20-761 0 0,0-27 563 0 0,-3-2 942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7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17347 0 0,'7'0'0'0'0,"-3"0"0"0"0,4 0 0 0 0,-2 0 900 0 0,5 0-515 0 0,-5 0-128 0 0,2 0-128 0 0,3 0-515 0 0,5 0 129 0 0,-8 0 257 0 0,4 0-128 0 0,-6 0 128 0 0,13-8 0 0 0,-7 0 0 0 0,6 0-6682 0 0,-3-5 5525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59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 1670 0 0,'1'18'438'0'0,"1"0"-1"0"0,0-1 0 0 0,2 1 0 0 0,0-1 1 0 0,0 0-1 0 0,15 33 0 0 0,8 29 1964 0 0,40 127 104 0 0,-50-158-2381 0 0,-10-31-16 0 0,-1 0 0 0 0,0 1 0 0 0,-1 0-1 0 0,-2 0 1 0 0,4 29 0 0 0,-5 86 1156 0 0,-2-125-1258 0 0,1-1 136 0 0,-1 0 0 0 0,0 1-1 0 0,0-1 1 0 0,0 0 0 0 0,-1 0 0 0 0,0 0 0 0 0,-1 0 0 0 0,1 0-1 0 0,-1 0 1 0 0,-1-1 0 0 0,1 1 0 0 0,-1-1 0 0 0,-4 8 0 0 0,3-5 222 0 0,4-9-319 0 0,0 1 0 0 0,0 0 1 0 0,0 0-1 0 0,0 0 0 0 0,0 0 1 0 0,0 0-1 0 0,-1 0 1 0 0,1 0-1 0 0,0 0 0 0 0,-1 0 1 0 0,1-1-1 0 0,0 1 0 0 0,-1 0 1 0 0,1 0-1 0 0,-1 0 0 0 0,0-1 1 0 0,1 1-1 0 0,-1 0 0 0 0,1-1 1 0 0,-1 1-1 0 0,0 0 0 0 0,0-1 1 0 0,1 1-1 0 0,-1-1 1 0 0,0 1-1 0 0,0-1 0 0 0,0 0 1 0 0,0 1-1 0 0,1-1 0 0 0,-1 0 1 0 0,0 1-1 0 0,0-1 0 0 0,-2 0 1 0 0,1-1 119 0 0,0 0 0 0 0,0 1 0 0 0,0-1 0 0 0,-1 1 0 0 0,1-1-1 0 0,0 1 1 0 0,0 0 0 0 0,-1 0 0 0 0,1 0 0 0 0,0 0 0 0 0,-4 1 0 0 0,4-1-153 0 0,-1 1-1 0 0,1-1 1 0 0,-1 0 0 0 0,1 0-1 0 0,-1 0 1 0 0,1 0-1 0 0,-1-1 1 0 0,1 1-1 0 0,-1-1 1 0 0,1 1 0 0 0,0-1-1 0 0,-1 0 1 0 0,-2-1-1 0 0,-4-4-69 0 0,5 2 30 0 0,0 1-1 0 0,0 1 1 0 0,-1-1-1 0 0,1 1 1 0 0,-1-1-1 0 0,0 1 1 0 0,0 0-1 0 0,0 1 1 0 0,0-1-1 0 0,0 1 1 0 0,0 0-1 0 0,-6 0 1 0 0,-99 14-2478 0 0,72-21 1082 0 0,36 7 1218 0 0,0 1 1 0 0,-1-1-1 0 0,1 0 1 0 0,0 1-1 0 0,0 0 1 0 0,-1-1 0 0 0,1 1-1 0 0,0 0 1 0 0,-1 0-1 0 0,1 0 1 0 0,0 0-1 0 0,-1 1 1 0 0,1-1 0 0 0,0 1-1 0 0,-5 1 1 0 0,6-2 68 0 0,0 0 0 0 0,-1 0 1 0 0,1 0-1 0 0,-1 1 0 0 0,1-1 0 0 0,-1-1 1 0 0,1 1-1 0 0,0 0 0 0 0,-1 0 1 0 0,1 0-1 0 0,-1-1 0 0 0,1 1 1 0 0,0-1-1 0 0,-1 1 0 0 0,1-1 0 0 0,0 0 1 0 0,0 1-1 0 0,-1-1 0 0 0,1 0 1 0 0,0 0-1 0 0,0 0 0 0 0,0 0 1 0 0,0 0-1 0 0,0 0 0 0 0,0 0 0 0 0,0 0 1 0 0,-1-2-1 0 0,2 2-27 0 0,-1 1-1 0 0,1-1 1 0 0,-1 0-1 0 0,1 0 1 0 0,-1 1-1 0 0,1-1 1 0 0,-1 0 0 0 0,0 1-1 0 0,1-1 1 0 0,-1 1-1 0 0,0-1 1 0 0,0 1-1 0 0,1-1 1 0 0,-1 1-1 0 0,0 0 1 0 0,0-1 0 0 0,0 1-1 0 0,0 0 1 0 0,0 0-1 0 0,1-1 1 0 0,-1 1-1 0 0,0 0 1 0 0,-1 0 0 0 0,-1-1-715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1:5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0 310 8224 0 0,'1'-3'82'0'0,"-1"-1"-1"0"0,1 1 1 0 0,0 0 0 0 0,0-1 0 0 0,0 1 0 0 0,1 0-1 0 0,-1 0 1 0 0,1 0 0 0 0,0 0 0 0 0,0 1-1 0 0,0-1 1 0 0,0 0 0 0 0,0 1 0 0 0,0-1-1 0 0,1 1 1 0 0,-1 0 0 0 0,1-1 0 0 0,0 1 0 0 0,-1 1-1 0 0,1-1 1 0 0,0 0 0 0 0,0 1 0 0 0,1-1-1 0 0,-1 1 1 0 0,0 0 0 0 0,0 0 0 0 0,0 0-1 0 0,1 1 1 0 0,-1-1 0 0 0,1 1 0 0 0,-1 0 0 0 0,4 0-1 0 0,-2-2-304 0 0,0 0-1 0 0,0 0 0 0 0,-1 0 1 0 0,1 0-1 0 0,-1-1 0 0 0,1 1 1 0 0,-1-1-1 0 0,0 0 0 0 0,0-1 1 0 0,0 1-1 0 0,0-1 0 0 0,0 0 1 0 0,-1 0-1 0 0,0 0 0 0 0,0 0 1 0 0,0 0-1 0 0,0-1 0 0 0,2-6 1 0 0,5-7-889 0 0,0-1 1 0 0,-1 0 0 0 0,6-21-1 0 0,0-19-1 0 0,-15 57 1077 0 0,1 1 1 0 0,-1 0 0 0 0,1 0 0 0 0,-1-1-1 0 0,1 1 1 0 0,-1 0 0 0 0,1 0-1 0 0,0 0 1 0 0,0 0 0 0 0,-1 0 0 0 0,1 0-1 0 0,0 0 1 0 0,0 0 0 0 0,0 0 0 0 0,0 0-1 0 0,2-1 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2:00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1 234 0 0 0,'4'-3'94'0'0,"1"0"0"0"0,0 0 1 0 0,0 1-1 0 0,0 0 0 0 0,0 0 0 0 0,0 0 1 0 0,0 0-1 0 0,6 0 0 0 0,14-6 1842 0 0,52-13 1336 0 0,-61 18-2667 0 0,-1 0 0 0 0,1-2 0 0 0,-1 0 0 0 0,27-12 0 0 0,-1-5-455 0 0,21-14-65 0 0,-58 34-148 0 0,-1 0 0 0 0,1 0 0 0 0,-1 0-1 0 0,1 1 1 0 0,-1-1 0 0 0,1 1 0 0 0,6-1 0 0 0,-8 2 23 0 0,-1 0 1 0 0,1 0 0 0 0,-1-1-1 0 0,1 1 1 0 0,-1 0 0 0 0,0 0 0 0 0,1-1-1 0 0,-1 1 1 0 0,1-1 0 0 0,-1 1-1 0 0,0-1 1 0 0,0 0 0 0 0,1 1 0 0 0,-1-1-1 0 0,0 0 1 0 0,0 0 0 0 0,0 0-1 0 0,0 0 1 0 0,0 0 0 0 0,0 0-1 0 0,0 0 1 0 0,0 0 0 0 0,0-1 0 0 0,0 1-1 0 0,-1 0 1 0 0,1 0 0 0 0,0-1-1 0 0,-1 1 1 0 0,1-1 0 0 0,-1 1 0 0 0,0 0-1 0 0,1-1 1 0 0,-1 1 0 0 0,0-1-1 0 0,0 1 1 0 0,0-1 0 0 0,0 1-1 0 0,0 0 1 0 0,0-1 0 0 0,0 1 0 0 0,-1-1-1 0 0,1 1 1 0 0,0-1 0 0 0,-1 1-1 0 0,0-2 1 0 0,-8-18-2638 0 0,4 11 2077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2:00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5911 0 0,'7'18'-102'0'0,"4"20"-396"0"0,5 83-59 0 0,-1 41 2121 0 0,-11-104-405 0 0,-7 71 1 0 0,0-15-824 0 0,3 42-378 0 0,0-146-138 0 0,-1-5 101 0 0,1 0 1 0 0,-1 0 0 0 0,1 0-1 0 0,1 0 1 0 0,-1 0 0 0 0,2 9-1 0 0,23-93-1461 0 0,-18 52 1067 0 0,19-92-4003 0 0,-21 91 4048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2:01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336 330 3469 0 0,'0'-6'-1'0'0,"0"1"-22"0"0,0-1-1 0 0,0 1 0 0 0,0 0 0 0 0,1-1 0 0 0,0 1 0 0 0,0 0 1 0 0,0-1-1 0 0,0 1 0 0 0,1 0 0 0 0,4-9 0 0 0,3-10-55 0 0,18-71 1278 0 0,-25 91-1120 0 0,-1 1-1 0 0,1 0 0 0 0,-1-1 1 0 0,0 0-1 0 0,0 1 1 0 0,0-1-1 0 0,-1 0 1 0 0,1 1-1 0 0,-1-1 0 0 0,0 0 1 0 0,0 0-1 0 0,0 1 1 0 0,-1-1-1 0 0,1 0 1 0 0,-1 0-1 0 0,0 1 0 0 0,0-1 1 0 0,0 1-1 0 0,0-1 1 0 0,-1 1-1 0 0,0-1 0 0 0,1 1 1 0 0,-1 0-1 0 0,0 0 1 0 0,-1 0-1 0 0,-2-3 1 0 0,1 1-69 0 0,-1 1 0 0 0,-1 0 0 0 0,1 1 0 0 0,0 0 0 0 0,-1-1 1 0 0,0 2-1 0 0,0-1 0 0 0,0 1 0 0 0,0 0 0 0 0,0 0 1 0 0,0 0-1 0 0,0 1 0 0 0,-1 0 0 0 0,-9 0 0 0 0,2 1-305 0 0,-1 0 0 0 0,0 1 0 0 0,0 1-1 0 0,0 0 1 0 0,1 1 0 0 0,-1 0 0 0 0,1 2-1 0 0,0-1 1 0 0,0 2 0 0 0,0 0 0 0 0,1 1-1 0 0,0 0 1 0 0,-23 17 0 0 0,29-18 228 0 0,1 0 0 0 0,0 1 0 0 0,0 0 0 0 0,1 0 1 0 0,0 0-1 0 0,-8 16 0 0 0,11-19 108 0 0,1-1-1 0 0,0 1 1 0 0,0-1 0 0 0,1 1 0 0 0,-1-1-1 0 0,1 1 1 0 0,0-1 0 0 0,-1 1 0 0 0,2-1-1 0 0,-1 1 1 0 0,0 0 0 0 0,1-1 0 0 0,-1 1-1 0 0,1-1 1 0 0,0 1 0 0 0,0-1-1 0 0,1 0 1 0 0,-1 1 0 0 0,1-1 0 0 0,-1 0-1 0 0,3 3 1 0 0,-2-3-4 0 0,2 3 10 0 0,0 0 0 0 0,0 0 1 0 0,0-1-1 0 0,1 0 0 0 0,-1 0 1 0 0,1 0-1 0 0,1 0 0 0 0,-1-1 0 0 0,1 0 1 0 0,11 7-1 0 0,-6-4-54 0 0,7 5 267 0 0,0-2-1 0 0,30 14 0 0 0,-3-6-99 0 0,-6-2-47 0 0,45 24 0 0 0,-44-18-60 0 0,40 31 1 0 0,-75-50-1 0 0,0 0 1 0 0,-1 1-1 0 0,0 0 1 0 0,1-1 0 0 0,-2 2-1 0 0,1-1 1 0 0,0 0-1 0 0,-1 1 1 0 0,0-1 0 0 0,0 1-1 0 0,0 0 1 0 0,0 0 0 0 0,-1 0-1 0 0,0 1 1 0 0,0-1-1 0 0,-1 0 1 0 0,1 1 0 0 0,-1-1-1 0 0,1 9 1 0 0,-3-7-16 0 0,1 0-1 0 0,-1 0 1 0 0,-1 0 0 0 0,1 1-1 0 0,-1-1 1 0 0,0-1 0 0 0,-1 1 0 0 0,1 0-1 0 0,-2 0 1 0 0,1-1 0 0 0,-1 0-1 0 0,1 0 1 0 0,-2 0 0 0 0,1 0-1 0 0,-1 0 1 0 0,-9 8 0 0 0,-32 28-245 0 0,-3-2 0 0 0,-75 48 0 0 0,88-64 331 0 0,32-21-38 0 0,1-1 0 0 0,-1 1 0 0 0,0 0 0 0 0,0-1 0 0 0,1 0 0 0 0,-1 0 0 0 0,-1 0 0 0 0,1-1 0 0 0,0 1 0 0 0,0-1 0 0 0,-1 0 0 0 0,-6 0 0 0 0,-43 5 299 0 0,53-5-382 0 0,-1-1 0 0 0,1 0 0 0 0,0 0 0 0 0,-1 0 0 0 0,1 0 0 0 0,-1 0 0 0 0,1-1 0 0 0,0 1 0 0 0,-1 0-1 0 0,1-1 1 0 0,0 1 0 0 0,-1-1 0 0 0,1 1 0 0 0,0-1 0 0 0,0 1 0 0 0,-1-1 0 0 0,1 0 0 0 0,0 0-1 0 0,0 0 1 0 0,0 1 0 0 0,0-1 0 0 0,0 0 0 0 0,0-1 0 0 0,0 1 0 0 0,-1-1 0 0 0,-22-35 519 0 0,19 28 101 0 0,3 4-522 0 0,0 0 0 0 0,-1 1 0 0 0,2-1 0 0 0,-1 0 0 0 0,0 0-1 0 0,1 0 1 0 0,0 0 0 0 0,0 0 0 0 0,1 0 0 0 0,-1 0 0 0 0,1 0 0 0 0,0 0-1 0 0,1 0 1 0 0,0-8 0 0 0,2 3-77 0 0,-1 0 0 0 0,2 0 0 0 0,-1 0 0 0 0,1 0 0 0 0,1 1 0 0 0,8-15 0 0 0,2 2-128 0 0,2-1-1 0 0,0 2 1 0 0,38-36 0 0 0,-50 52 102 0 0,0 1 0 0 0,1-1 1 0 0,-1 1-1 0 0,1 0 0 0 0,-1 0 1 0 0,1 1-1 0 0,7-3 0 0 0,25-15-113 0 0,98-81-1491 0 0,-130 96 1526 0 0,-1 1-1 0 0,1-1 1 0 0,-1 0 0 0 0,0-1-1 0 0,8-12 1 0 0,-11 15 29 0 0,0 0 0 0 0,1 0-1 0 0,-1 0 1 0 0,1 0 0 0 0,0 1 0 0 0,1-1 0 0 0,-1 1 0 0 0,5-4 0 0 0,8 5-1247 0 0,-15 2 1256 0 0,0 0 0 0 0,-1 0 1 0 0,1 0-1 0 0,0 0 0 0 0,0 0 1 0 0,0 0-1 0 0,-1-1 0 0 0,1 1 1 0 0,0 0-1 0 0,0 0 0 0 0,-1 0 1 0 0,1-1-1 0 0,0 1 0 0 0,0-1 1 0 0,-1 1-1 0 0,1 0 0 0 0,0-1 0 0 0,-1 1 1 0 0,1-1-1 0 0,0 1 0 0 0,-1-1 1 0 0,1 0-1 0 0,-1 1 0 0 0,1-1 1 0 0,-1 1-1 0 0,1-1 0 0 0,-1 0 1 0 0,0 0-1 0 0,1 0 0 0 0,10-15-536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2:0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103 121 1670 0 0,'0'403'2827'0'0,"-1"-401"-2822"0"0,1 0-1 0 0,0 0 0 0 0,0 1 1 0 0,0-1-1 0 0,0 0 0 0 0,0 0 1 0 0,1 0-1 0 0,-1 0 1 0 0,1 0-1 0 0,0 1 0 0 0,-1-1 1 0 0,1 0-1 0 0,0 0 0 0 0,0 0 1 0 0,0-1-1 0 0,0 1 0 0 0,1 0 1 0 0,-1 0-1 0 0,0 0 0 0 0,1-1 1 0 0,-1 1-1 0 0,1-1 0 0 0,0 1 1 0 0,-1-1-1 0 0,1 0 0 0 0,0 0 1 0 0,0 0-1 0 0,0 0 0 0 0,0 0 1 0 0,0 0-1 0 0,0 0 0 0 0,0 0 1 0 0,0-1-1 0 0,0 1 0 0 0,0-1 1 0 0,5 1-1 0 0,-1-1 3 0 0,0-1 1 0 0,0 1-1 0 0,0-1 1 0 0,0 0-1 0 0,1-1 1 0 0,-1 1-1 0 0,-1-1 0 0 0,1-1 1 0 0,0 1-1 0 0,0-1 1 0 0,-1 0-1 0 0,7-5 0 0 0,6-5-16 0 0,0-1 1 0 0,-2-1-1 0 0,23-26 0 0 0,3-3 23 0 0,-36 38 2 0 0,1 0-6 0 0,-1-1 0 0 0,0 0 0 0 0,0 0 0 0 0,-1 0 1 0 0,1 0-1 0 0,-2-1 0 0 0,1 0 0 0 0,4-11 0 0 0,8-30 472 0 0,-3-1 0 0 0,-1 0 0 0 0,6-61 0 0 0,-18 108-431 0 0,0 1 1 0 0,-1-1 0 0 0,0 0 0 0 0,1 0 0 0 0,-1 0 0 0 0,0 0-1 0 0,-1 0 1 0 0,1 0 0 0 0,0 0 0 0 0,-1 0 0 0 0,0 0 0 0 0,1 0 0 0 0,-1 0-1 0 0,0 1 1 0 0,-1-1 0 0 0,1 0 0 0 0,0 1 0 0 0,-1-1 0 0 0,1 1-1 0 0,-1-1 1 0 0,0 1 0 0 0,0 0 0 0 0,0-1 0 0 0,0 1 0 0 0,0 0-1 0 0,-1 1 1 0 0,1-1 0 0 0,-1 0 0 0 0,1 1 0 0 0,-1-1 0 0 0,1 1 0 0 0,-1 0-1 0 0,0 0 1 0 0,0 0 0 0 0,1 0 0 0 0,-1 0 0 0 0,0 0 0 0 0,0 1-1 0 0,0 0 1 0 0,0-1 0 0 0,-5 1 0 0 0,-4 0 51 0 0,-1 1-1 0 0,1 0 1 0 0,0 0-1 0 0,0 2 1 0 0,0-1 0 0 0,0 1-1 0 0,-21 9 1 0 0,22-7-114 0 0,0 0 0 0 0,0 1 1 0 0,1 1-1 0 0,-1 0 0 0 0,1 0 1 0 0,1 1-1 0 0,-16 16 0 0 0,7-8-347 0 0,8-7-153 0 0,0 1-1 0 0,0 0 1 0 0,2 0-1 0 0,-1 1 1 0 0,-8 15 0 0 0,-62 103-1867 0 0,47-64 2121 0 0,21-37 236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4:3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14649 0 0,'7'0'0'0'0,"3"0"-7325"0"0,6-20 3727 0 0,-15 15 1799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4:34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25 278 1542 0 0,'-16'-1'-264'0'0,"8"4"4704"0"0,9-1-4336 0 0,1 1 0 0 0,0-1 1 0 0,-1 0-1 0 0,1 0 0 0 0,0 0 0 0 0,0 0 0 0 0,1 0 0 0 0,-1 0 1 0 0,0 0-1 0 0,0 0 0 0 0,1-1 0 0 0,-1 0 0 0 0,1 1 0 0 0,0-1 0 0 0,-1 0 1 0 0,1 0-1 0 0,5 1 0 0 0,3 1-29 0 0,0 0 0 0 0,0-1-1 0 0,1-1 1 0 0,13 1 0 0 0,147-3 744 0 0,-142 0-563 0 0,0-2 0 0 0,0-1 0 0 0,0-1 0 0 0,32-11 0 0 0,126-35 553 0 0,-172 48-783 0 0,45-9-18 0 0,75-4 1 0 0,-15 3 102 0 0,469-63 1067 0 0,-195 37-754 0 0,-173 19-98 0 0,-56 7-198 0 0,343-19-106 0 0,-506 32-21 0 0,145-10 148 0 0,-101 5-50 0 0,-36 3 226 0 0,-33 2 878 0 0,-118 1 1881 0 0,-561 49-2591 0 0,349-13 98 0 0,257-29-518 0 0,-16 7-319 0 0,-145 39-1 0 0,-155 29 2 0 0,347-71 233 0 0,10-2 12 0 0,22-3 0 0 0,-56 3 0 0 0,60-9 100 0 0,1 1 0 0 0,0 2 0 0 0,0 0 0 0 0,0 2 0 0 0,-47 17 0 0 0,23-13 432 0 0,47-10-517 0 0,0 0-1 0 0,-1 1 1 0 0,1-1 0 0 0,0 1-1 0 0,0 0 1 0 0,-1 1 0 0 0,1-1-1 0 0,-6 4 1 0 0,-1 1 13 0 0,10-5-16 0 0,0 0 0 0 0,-1 0 0 0 0,1 0 0 0 0,-1 0 0 0 0,1 0 0 0 0,-1 0 0 0 0,0 0 1 0 0,1-1-1 0 0,-1 1 0 0 0,0-1 0 0 0,1 1 0 0 0,-1-1 0 0 0,0 0 0 0 0,0 1 0 0 0,1-1 0 0 0,-1 0 0 0 0,0 0 0 0 0,-2-1 0 0 0,3 1-9 0 0,1 0 0 0 0,0 0 1 0 0,0 0-1 0 0,-1 0 0 0 0,1 0 1 0 0,0 0-1 0 0,0 0 0 0 0,-1 0 1 0 0,1 0-1 0 0,0 0 0 0 0,0 0 0 0 0,0 0 1 0 0,-1 0-1 0 0,1 0 0 0 0,0 0 1 0 0,0 0-1 0 0,-1 0 0 0 0,1 0 1 0 0,0 0-1 0 0,0 0 0 0 0,-1 0 1 0 0,1 0-1 0 0,0 0 0 0 0,0 0 1 0 0,0 1-1 0 0,-1-1 0 0 0,1 0 0 0 0,0 0 1 0 0,0 0-1 0 0,0 0 0 0 0,0 1 1 0 0,-1-1-1 0 0,1 0 0 0 0,0 0 1 0 0,0 0-1 0 0,0 1 0 0 0,0-1 1 0 0,0 0-1 0 0,0 0 0 0 0,0 0 1 0 0,0 1-1 0 0,-1-1 0 0 0,1 0 0 0 0,0 0 1 0 0,0 1-1 0 0,0-1 0 0 0,0 0 1 0 0,0 0-1 0 0,0 1 0 0 0,0-1 1 0 0,0 0-1 0 0,1 0 0 0 0,-1 0 1 0 0,0 1-1 0 0,0-1 0 0 0,0 0 0 0 0,0 0 1 0 0,0 1-1 0 0,1 0-18 0 0,-1-1-1 0 0,0 1 1 0 0,1 0-1 0 0,-1-1 1 0 0,1 1 0 0 0,-1 0-1 0 0,1-1 1 0 0,-1 1 0 0 0,1-1-1 0 0,-1 1 1 0 0,1-1-1 0 0,-1 1 1 0 0,1-1 0 0 0,0 1-1 0 0,-1-1 1 0 0,1 1-1 0 0,0-1 1 0 0,0 0 0 0 0,-1 0-1 0 0,1 1 1 0 0,0-1 0 0 0,0 0-1 0 0,-1 0 1 0 0,1 0-1 0 0,0 0 1 0 0,0 0 0 0 0,1 0-1 0 0,68 6-119 0 0,-43-3 106 0 0,50 1 0 0 0,223-14-570 0 0,127-35 278 0 0,35 20 392 0 0,-285 22-57 0 0,61 7 8 0 0,-52-1 85 0 0,-139 0-107 0 0,35 2 0 0 0,101-6 0 0 0,-62-5 1 0 0,-80 5 31 0 0,0-1 0 0 0,0-2 0 0 0,54-13-1 0 0,-72 12-33 0 0,1 1 0 0 0,-1 1 0 0 0,29 1-1 0 0,-37 2 39 0 0,-1 0-1 0 0,0-1 0 0 0,0-1 0 0 0,1 0 0 0 0,-1-1 0 0 0,0 0 0 0 0,-1-1 1 0 0,1-1-1 0 0,22-10 0 0 0,-24 2 373 0 0,-24-1-24 0 0,10 12-371 0 0,0 1-1 0 0,0 0 0 0 0,0 0 1 0 0,0 0-1 0 0,0 0 0 0 0,0 0 0 0 0,-1 0 1 0 0,1 0-1 0 0,0 1 0 0 0,0-1 1 0 0,-5 1-1 0 0,-14-4-10 0 0,2 0 80 0 0,-31-7 483 0 0,-1 2 0 0 0,-70-3 1 0 0,26 6 143 0 0,-374-4 381 0 0,323 15-1083 0 0,-289 19-228 0 0,81 9-101 0 0,155-15 1 0 0,-10 0 298 0 0,-252 27 25 0 0,458-45-18 0 0,-12 2 101 0 0,0 0-1 0 0,1 0 1 0 0,-1 2 0 0 0,1 0-1 0 0,-27 11 1 0 0,48-3-63 0 0,1-6-32 0 0,0 1 0 0 0,0-2 0 0 0,1 1 0 0 0,0-1 0 0 0,0 0 0 0 0,0-1 0 0 0,1 0 1 0 0,-1-1-1 0 0,1 1 0 0 0,0-2 0 0 0,0 0 0 0 0,20 2 0 0 0,171 8-798 0 0,-14-2 438 0 0,-142-7 308 0 0,0-2-1 0 0,0-2 1 0 0,51-8-1 0 0,30-2-29 0 0,-52 4 17 0 0,90-20 0 0 0,196-16-54 0 0,-158 22 129 0 0,-75 9 0 0 0,162-10 0 0 0,-1 0 0 0 0,-263 21-1 0 0,1 1 0 0 0,-1 2 0 0 0,36 6 1 0 0,-27-3-125 0 0,-217-14 1902 0 0,104 4-1687 0 0,-257-10-8 0 0,288 15 151 0 0,-1-3 1 0 0,-55-10 0 0 0,59 7 143 0 0,-75-3 1 0 0,-119 11-57 0 0,-92-8-192 0 0,63-10 235 0 0,-77-7 171 0 0,331 21-471 0 0,1 1 1 0 0,-1 0-1 0 0,0 1 0 0 0,0 0 0 0 0,-16 3 1 0 0,158 9 106 0 0,9-2-449 0 0,464 7-1243 0 0,2-21 836 0 0,-137 6 513 0 0,384 0-427 0 0,-679-6 448 0 0,-42-1 45 0 0,-119 5 121 0 0,-1 0 0 0 0,0-1 1 0 0,1 0-1 0 0,-1 0 0 0 0,0-1 0 0 0,14-5 1 0 0,-23 7-12 0 0,0-1 0 0 0,0 1 0 0 0,1 0 0 0 0,-1-1 0 0 0,0 1 0 0 0,0-1 0 0 0,0 1 0 0 0,0 0 1 0 0,0-1-1 0 0,0 1 0 0 0,0-1 0 0 0,0 1 0 0 0,0 0 0 0 0,0-1 0 0 0,0 1 0 0 0,0-1 0 0 0,0 1 0 0 0,0 0 1 0 0,0-1-1 0 0,0 1 0 0 0,0 0 0 0 0,-1-1 0 0 0,1 1 0 0 0,0-1 0 0 0,0 1 0 0 0,0 0 0 0 0,-1-1 0 0 0,1 1 0 0 0,0 0 1 0 0,0 0-1 0 0,-1-1 0 0 0,1 1 0 0 0,0 0 0 0 0,-1 0 0 0 0,1-1 0 0 0,0 1 0 0 0,-1 0 0 0 0,1 0 0 0 0,0 0 0 0 0,-1-1 1 0 0,1 1-1 0 0,-1 0 0 0 0,1 0 0 0 0,0 0 0 0 0,-1 0 0 0 0,1 0 0 0 0,-1 0 0 0 0,-24-14 1144 0 0,24 13-950 0 0,-17-8-2 0 0,0 2 1 0 0,0 0 0 0 0,0 1-1 0 0,-1 0 1 0 0,0 2 0 0 0,-34-4-1 0 0,18 2-30 0 0,-36-3-91 0 0,-91-2 0 0 0,-221 2-75 0 0,128 13 0 0 0,26 4 0 0 0,-261 5 0 0 0,416-15 535 0 0,70 3-182 0 0,12 1-210 0 0,22-1-18 0 0,-15-3-85 0 0,1 1-1 0 0,0 0 1 0 0,-1 1-1 0 0,27 4 0 0 0,10 0 0 0 0,515-15-767 0 0,-55 3-584 0 0,-386 8 1317 0 0,542 7-412 0 0,21 13 322 0 0,277 0 320 0 0,-522 7-235 0 0,-315-17 0 0 0,203-2 0 0 0,-205-10 0 0 0,147 2 0 0 0,-55 0 22 0 0,-51-10 85 0 0,-166 11-116 0 0,-6 2-20 0 0,-19 8-105 0 0,-21 7-551 0 0,0-8-1428 0 0,37-9 1930 0 0,-1 1-1 0 0,0-1 1 0 0,1 2 0 0 0,0-1 0 0 0,-10 5 0 0 0,-12 5 201 0 0,-69 34-8068 0 0,90-42 7898 0 0,-1-1-1 0 0,1 0 0 0 0,0-1 1 0 0,-1 0-1 0 0,0 0 0 0 0,1-1 0 0 0,-1 0 1 0 0,0 0-1 0 0,0-1 0 0 0,1 0 1 0 0,-1-1-1 0 0,0 0 0 0 0,1-1 0 0 0,-1 1 1 0 0,0-1-1 0 0,-8-4 0 0 0,4 3 72 0 0,-18 0-47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4:43.5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1796 259 2441 0 0,'71'0'0'0'0,"14"0"0"0"0,324 20-1520 0 0,-236 11 2007 0 0,28 2 75 0 0,47-5 1302 0 0,-218-22-1653 0 0,0 0 0 0 0,50 19 0 0 0,-24-7-95 0 0,-52-17-75 0 0,0 0 0 0 0,0-1 0 0 0,0 1-1 0 0,0-1 1 0 0,-1 0 0 0 0,1 0 0 0 0,0-1 0 0 0,7 0-1 0 0,-8 0-10 0 0,0 0 0 0 0,-1 1-1 0 0,1 0 1 0 0,0 0 0 0 0,0 0-1 0 0,0 0 1 0 0,0 0 0 0 0,0 0-1 0 0,4 2 1 0 0,24 10 80 0 0,-27-10-77 0 0,0 0-1 0 0,0 0 1 0 0,0 0-1 0 0,1 0 1 0 0,-1-1-1 0 0,0 0 1 0 0,1 0-1 0 0,-1 0 1 0 0,1 0-1 0 0,-1-1 1 0 0,1 1 0 0 0,0-1-1 0 0,-1-1 1 0 0,1 1-1 0 0,-1-1 1 0 0,1 1-1 0 0,-1-1 1 0 0,9-3-1 0 0,-11 3-8 0 0,-1 1-1 0 0,1-1 1 0 0,0 1 0 0 0,-1-1-1 0 0,1 1 1 0 0,0 0 0 0 0,0 0-1 0 0,0-1 1 0 0,-1 1 0 0 0,1 1-1 0 0,0-1 1 0 0,0 0 0 0 0,0 0-1 0 0,2 1 1 0 0,13 0 71 0 0,-16-1-40 0 0,1-1 0 0 0,-1 1 0 0 0,1-1 0 0 0,-1 1 0 0 0,1-1 0 0 0,-1 0 0 0 0,0 0 0 0 0,1 0 0 0 0,-1 1 0 0 0,0-1 0 0 0,1 0 0 0 0,-1-1 0 0 0,0 1 0 0 0,0 0 0 0 0,0 0 0 0 0,0 0 0 0 0,0-1 0 0 0,0 1 0 0 0,0 0 0 0 0,0-1 0 0 0,-1 1 0 0 0,1-1 0 0 0,-1 1 0 0 0,1-1 0 0 0,-1 1 0 0 0,1-1 0 0 0,-1 0 0 0 0,0 1 0 0 0,0-1 0 0 0,0 1 0 0 0,0-1 0 0 0,0 0 0 0 0,0 1 0 0 0,0-1 0 0 0,0 1 0 0 0,-1-1 0 0 0,1 0 0 0 0,-1 1 0 0 0,1-1 0 0 0,-1 1 0 0 0,1-1 0 0 0,-1 1 0 0 0,-1-2 0 0 0,-8-7 244 0 0,0 0 1 0 0,-1 0-1 0 0,0 1 0 0 0,0 1 1 0 0,-1 0-1 0 0,0 1 1 0 0,-1 0-1 0 0,1 1 0 0 0,-1 0 1 0 0,-18-5-1 0 0,-36-18 1377 0 0,28 11-1250 0 0,-2 3 0 0 0,0 1 0 0 0,0 2 1 0 0,-1 1-1 0 0,-46-4 0 0 0,-202-14 30 0 0,270 27-471 0 0,-2 1 11 0 0,-42-4-16 0 0,1 2 0 0 0,-110 11 0 0 0,-48 12-81 0 0,-388 53 30 0 0,390-38 114 0 0,187-27 112 0 0,1 1-1 0 0,-47 22 1 0 0,27-11-62 0 0,3-7 483 0 0,12-1-210 0 0,36-12-364 0 0,-3 5 93 0 0,18 5-63 0 0,11 3-32 0 0,2-3 0 0 0,0 0 0 0 0,0-1 0 0 0,37 5 0 0 0,30-3-43 0 0,1-5 0 0 0,106-6 0 0 0,-158-4 43 0 0,121-6 0 0 0,21-4 0 0 0,-97 5 0 0 0,146-9 236 0 0,-104 3-97 0 0,85-6-128 0 0,-163 17-11 0 0,68-1 0 0 0,-95 4 0 0 0,1-1 0 0 0,0-2 0 0 0,31-8 0 0 0,-23 8 1 0 0,-5 0-17 0 0,-29 4 29 0 0,-1 0-1 0 0,1 0 0 0 0,0 0 0 0 0,-1-1 0 0 0,1 1 1 0 0,0 0-1 0 0,-1-1 0 0 0,1 1 0 0 0,0 0 1 0 0,-1-1-1 0 0,1 1 0 0 0,-1-1 0 0 0,1 1 0 0 0,-1-1 1 0 0,1 1-1 0 0,-1-1 0 0 0,1 1 0 0 0,-1-1 0 0 0,0 0 1 0 0,1 1-1 0 0,-1-1 0 0 0,0 0 0 0 0,0 1 0 0 0,1-1 1 0 0,-1 0-1 0 0,0 1 0 0 0,0-1 0 0 0,0 0 0 0 0,0 1 1 0 0,0-2-1 0 0,0 0 25 0 0,-1 1 1 0 0,1-1 0 0 0,-1 0-1 0 0,0 1 1 0 0,0-1-1 0 0,0 0 1 0 0,0 1-1 0 0,0-1 1 0 0,0 1 0 0 0,0 0-1 0 0,0-1 1 0 0,-1 1-1 0 0,1 0 1 0 0,0 0-1 0 0,-1 0 1 0 0,1 0 0 0 0,-1 0-1 0 0,1 0 1 0 0,-4-1-1 0 0,-31-14 861 0 0,-13 5-692 0 0,-81-8 1 0 0,30 7-170 0 0,-190-27 70 0 0,280 38-107 0 0,-71-8 0 0 0,-113 0 0 0 0,-499 41-493 0 0,114 16 579 0 0,442-45 321 0 0,110 6-289 0 0,27-9-116 0 0,0 0 0 0 0,-1 0 0 0 0,1 0 0 0 0,0 0-1 0 0,-1 0 1 0 0,1 0 0 0 0,0 0 0 0 0,-1 0 0 0 0,1 0-1 0 0,0 0 1 0 0,-1 0 0 0 0,1 0 0 0 0,0 1 0 0 0,-1-1-1 0 0,1 0 1 0 0,0 0 0 0 0,0 0 0 0 0,-1 1 0 0 0,1-1-1 0 0,0 0 1 0 0,0 0 0 0 0,-1 0 0 0 0,1 1 0 0 0,0-1-1 0 0,0 0 1 0 0,0 1 0 0 0,-1-1 0 0 0,1 0 0 0 0,0 0-1 0 0,0 1 1 0 0,0-1 0 0 0,0 0 0 0 0,0 1 0 0 0,0-1-1 0 0,0 0 1 0 0,-1 1 0 0 0,1-1 0 0 0,0 0 0 0 0,0 1-1 0 0,0-1 1 0 0,0 0 0 0 0,1 1 0 0 0,-1-1 0 0 0,0 0-1 0 0,0 1 1 0 0,0-1 0 0 0,0 0 0 0 0,0 1 0 0 0,0-1-1 0 0,0 0 1 0 0,1 1 0 0 0,-1-1 0 0 0,18 10-224 0 0,19 9 123 0 0,-1-11-47 0 0,1-2 0 0 0,0-1 0 0 0,0-2 1 0 0,47-2-1 0 0,40 2-25 0 0,-58 3 151 0 0,97 3-88 0 0,-7-9 22 0 0,140-16-511 0 0,-12 1-5 0 0,-235 15 572 0 0,0-2 0 0 0,-1-3 0 0 0,0-1 0 0 0,65-18 0 0 0,-105 21 56 0 0,0 1 0 0 0,0-1 0 0 0,-1 0 0 0 0,1-1 1 0 0,-1 0-1 0 0,0 0 0 0 0,0 0 0 0 0,12-11 0 0 0,-19 14-18 0 0,1 0 0 0 0,-1 0 0 0 0,1 1 0 0 0,-1-1-1 0 0,0 0 1 0 0,1 0 0 0 0,-1 0 0 0 0,0 0 0 0 0,0 0-1 0 0,0 0 1 0 0,0 1 0 0 0,0-1 0 0 0,0 0 0 0 0,0 0 0 0 0,0 0-1 0 0,0 0 1 0 0,0 0 0 0 0,0 0 0 0 0,-1 0 0 0 0,1 1-1 0 0,0-1 1 0 0,-1 0 0 0 0,1 0 0 0 0,0 0 0 0 0,-1 0-1 0 0,1 1 1 0 0,-1-1 0 0 0,0 0 0 0 0,1 1 0 0 0,-1-1 0 0 0,1 0-1 0 0,-1 1 1 0 0,0-1 0 0 0,1 1 0 0 0,-1-1 0 0 0,0 1-1 0 0,0-1 1 0 0,-1 0 0 0 0,-45-28 1144 0 0,-151-36-296 0 0,193 64-852 0 0,-16-5 9 0 0,0 2 0 0 0,-30-4 0 0 0,-227-11-182 0 0,96 8-197 0 0,93 7 283 0 0,-127 12 1 0 0,87-1-10 0 0,-316 18-58 0 0,28 13 43 0 0,358-31 107 0 0,-102 25 1 0 0,91-15 19 0 0,51-12 166 0 0,15 2-120 0 0,20 1-82 0 0,10-1-111 0 0,1-2 0 0 0,0 0 1 0 0,51 0-1 0 0,87-5-550 0 0,-130-1 747 0 0,191-14-114 0 0,-104 6 45 0 0,433-24 278 0 0,-506 29-216 0 0,85-19 1 0 0,-117 20-41 0 0,68-10 347 0 0,-66 11-318 0 0,0-1 0 0 0,-1-1 0 0 0,27-8 0 0 0,-44 11-51 0 0,0 1 0 0 0,0 0 0 0 0,0 0 0 0 0,0-1 0 0 0,0 1 0 0 0,-1 0 0 0 0,1-1 0 0 0,0 1 0 0 0,0-1 0 0 0,-1 1 1 0 0,1-1-1 0 0,0 0 0 0 0,-1 1 0 0 0,1-1 0 0 0,0 1 0 0 0,-1-1 0 0 0,1 0 0 0 0,-1 0 0 0 0,1-1 0 0 0,-1 1 0 0 0,0 0 0 0 0,-1 1-1 0 0,1-1 1 0 0,-1 0 0 0 0,1 0 0 0 0,-1 0 0 0 0,1 1-1 0 0,-1-1 1 0 0,0 0 0 0 0,1 1 0 0 0,-1-1-1 0 0,0 1 1 0 0,1-1 0 0 0,-1 1 0 0 0,0-1-1 0 0,0 1 1 0 0,1-1 0 0 0,-1 1 0 0 0,0 0 0 0 0,0-1-1 0 0,0 1 1 0 0,0 0 0 0 0,0 0 0 0 0,0 0-1 0 0,1-1 1 0 0,-1 1 0 0 0,-1 0 0 0 0,-4-1 42 0 0,-21-6 206 0 0,0 0-1 0 0,0 2 0 0 0,-1 1 0 0 0,-30 0 1 0 0,-227 14 736 0 0,143-5-1614 0 0,67-2 376 0 0,-96 14 0 0 0,17 6 103 0 0,-9 12 58 0 0,-75 14-30 0 0,51-17 100 0 0,185-32 22 0 0,-5 2 16 0 0,-1-1 0 0 0,1 1 0 0 0,0 0 1 0 0,-1 1-1 0 0,1 0 0 0 0,0 0 0 0 0,-9 5 0 0 0,38-7 16 0 0,0-1 0 0 0,-1-1 0 0 0,25-4 0 0 0,248-41-32 0 0,-251 41-228 0 0,60-15-1 0 0,-6-1-42 0 0,-63 15 232 0 0,85-13-93 0 0,530-8 3 0 0,-625 28 100 0 0,0 2 0 0 0,-1 1 1 0 0,44 12-1 0 0,-33-7 16 0 0,-34-9 10 0 0,0 0 1 0 0,1 0-1 0 0,-1 0 1 0 0,0 0-1 0 0,0 0 1 0 0,1 0-1 0 0,-1 0 1 0 0,0 0-1 0 0,0 0 1 0 0,1 0 0 0 0,-1 0-1 0 0,0 0 1 0 0,0 0-1 0 0,1 0 1 0 0,-1 0-1 0 0,0 0 1 0 0,0 0-1 0 0,0 1 1 0 0,1-1-1 0 0,-1 0 1 0 0,0 0-1 0 0,0 0 1 0 0,0 0-1 0 0,1 0 1 0 0,-1 1 0 0 0,0-1-1 0 0,0 0 1 0 0,0 0-1 0 0,0 0 1 0 0,1 1-1 0 0,-1-1 1 0 0,0 0-1 0 0,0 0 1 0 0,0 1-1 0 0,0-1 1 0 0,0 0-1 0 0,0 0 1 0 0,0 0-1 0 0,0 1 1 0 0,0-1 0 0 0,0 0-1 0 0,0 0 1 0 0,0 1-1 0 0,0-1 1 0 0,0 0-1 0 0,0 0 1 0 0,0 1-1 0 0,0-1 1 0 0,-14 9-17 0 0,-25 4 30 0 0,-122 21 32 0 0,38-9 567 0 0,-164 11 1 0 0,264-35-583 0 0,-195 21 94 0 0,147-12-187 0 0,-103-1 1 0 0,145-11 524 0 0,27 2-141 0 0,5 1-28 0 0,17 2-54 0 0,25-1-242 0 0,3-2-826 0 0,163 11-732 0 0,-151-7 1267 0 0,70-5 1 0 0,-67-1 201 0 0,46-2-111 0 0,-63 1-78 0 0,57 4 0 0 0,88 5 133 0 0,-178-5 150 0 0,-1-1 0 0 0,1 1 0 0 0,-1-2 0 0 0,0 0 0 0 0,1 0 0 0 0,11-4 0 0 0,-10 2 0 0 0,-1 1 0 0 0,0 0 0 0 0,1 1 0 0 0,24 2 0 0 0,-10-1 128 0 0,0-1 1 0 0,0-1-1 0 0,31-7 1 0 0,-59 9-127 0 0,1 0 0 0 0,-1 0 1 0 0,0 0-1 0 0,0 0 0 0 0,1 0 1 0 0,-1 0-1 0 0,0 0 0 0 0,0 0 0 0 0,1 0 1 0 0,-1 0-1 0 0,0 0 0 0 0,1 0 1 0 0,-1 0-1 0 0,0-1 0 0 0,0 1 1 0 0,1 0-1 0 0,-1 0 0 0 0,0 0 0 0 0,0 0 1 0 0,0 0-1 0 0,1-1 0 0 0,-1 1 1 0 0,0 0-1 0 0,0 0 0 0 0,0-1 1 0 0,0 1-1 0 0,1 0 0 0 0,-1 0 1 0 0,0 0-1 0 0,0-1 0 0 0,0 1 0 0 0,0 0 1 0 0,0-1-1 0 0,0 1 0 0 0,0 0 1 0 0,0 0-1 0 0,0-1 0 0 0,0 1 1 0 0,0 0-1 0 0,0 0 0 0 0,0-1 1 0 0,0 1-1 0 0,0 0 0 0 0,0-1 0 0 0,0 1 1 0 0,0 0-1 0 0,0 0 0 0 0,0-1 1 0 0,0 1-1 0 0,0 0 0 0 0,0 0 1 0 0,-1-1-1 0 0,1 1 0 0 0,0 0 0 0 0,0 0 1 0 0,0-1-1 0 0,0 1 0 0 0,-1 0 1 0 0,1 0-1 0 0,-13-11-12 0 0,3 8 38 0 0,1 0 1 0 0,-1 0-1 0 0,0 1 0 0 0,-18-1 1 0 0,-6-2 65 0 0,5 1 220 0 0,-1 0 0 0 0,0 2 0 0 0,0 1 0 0 0,0 2 0 0 0,-46 6 0 0 0,-85 21-263 0 0,7-1-787 0 0,110-22 661 0 0,-69 18 0 0 0,112-23 75 0 0,0 1 1 0 0,0-1-1 0 0,0 0 0 0 0,0 0 1 0 0,0 0-1 0 0,0 1 0 0 0,0-1 1 0 0,0 0-1 0 0,0 1 0 0 0,0-1 0 0 0,0 1 1 0 0,0 0-1 0 0,0-1 0 0 0,0 1 1 0 0,0-1-1 0 0,0 1 0 0 0,1 0 0 0 0,-1 0 1 0 0,0 0-1 0 0,0 0 0 0 0,1-1 1 0 0,-2 3-1 0 0,4-2 5 0 0,-1 0 0 0 0,0 0-1 0 0,1 1 1 0 0,-1-1 0 0 0,1 0 0 0 0,0 0-1 0 0,-1 0 1 0 0,1-1 0 0 0,0 1 0 0 0,-1 0 0 0 0,1-1-1 0 0,0 1 1 0 0,0-1 0 0 0,0 1 0 0 0,-1-1-1 0 0,1 0 1 0 0,0 0 0 0 0,0 0 0 0 0,0 0-1 0 0,2-1 1 0 0,111 12-112 0 0,182-6 0 0 0,-143-24-1280 0 0,57-4 611 0 0,-155 19 712 0 0,228-25-150 0 0,-62-6 85 0 0,317-7 236 0 0,-119 19-107 0 0,-270 15 43 0 0,166-4 171 0 0,-267 13-150 0 0,83 11 1 0 0,-94-7-65 0 0,-50-3 221 0 0,-1-1 0 0 0,0 0 0 0 0,0-1 0 0 0,-25-2 0 0 0,-35-1 537 0 0,-197 8-308 0 0,39 0-320 0 0,105-1-132 0 0,-257 4 45 0 0,309-8 57 0 0,-133 5 207 0 0,179-2-232 0 0,6 0 51 0 0,0-1-1 0 0,-1-2 1 0 0,-41-3 0 0 0,45 1-243 0 0,-2-1 705 0 0,46 3-52 0 0,501-14-2378 0 0,-178-3-385 0 0,8 4 2080 0 0,-211 6 101 0 0,55 9-275 0 0,283-27 165 0 0,-280 11 205 0 0,-157 11 350 0 0,1-3 1 0 0,83-21 0 0 0,-128 26-385 0 0,0 1 1 0 0,0-1-1 0 0,0 0 1 0 0,0 1-1 0 0,0-1 1 0 0,0 0-1 0 0,0 0 0 0 0,-1 0 1 0 0,1-1-1 0 0,0 1 1 0 0,-1 0-1 0 0,1-1 1 0 0,0 1-1 0 0,-1-1 1 0 0,2-1-1 0 0,-3 2-13 0 0,0 0 0 0 0,1 1 0 0 0,-1-1 0 0 0,0 1 0 0 0,0-1 0 0 0,0 1 0 0 0,0-1 0 0 0,0 1 0 0 0,0-1 0 0 0,1 0 0 0 0,-2 1 0 0 0,1-1 1 0 0,0 1-1 0 0,0-1 0 0 0,0 1 0 0 0,0-1 0 0 0,0 1 0 0 0,0-1 0 0 0,0 0 0 0 0,-1 1 0 0 0,1-1 0 0 0,0 1 0 0 0,0-1 0 0 0,-1 0 0 0 0,-22-14 64 0 0,2 7 101 0 0,-1 2 1 0 0,1 0-1 0 0,-39-5 0 0 0,-112-1 1520 0 0,-496 30-1023 0 0,550-7-745 0 0,-663 92-1145 0 0,677-88 1154 0 0,78-13-90 0 0,-1 2 1 0 0,-37 10-1 0 0,37-2-108 0 0,27-12 268 0 0,0 1 1 0 0,0-1-1 0 0,0 1 0 0 0,0-1 1 0 0,0 0-1 0 0,0 1 0 0 0,0-1 1 0 0,0 0-1 0 0,0 1 0 0 0,1-1 1 0 0,-1 0-1 0 0,0 1 0 0 0,0-1 1 0 0,0 0-1 0 0,0 1 0 0 0,1-1 1 0 0,-1 0-1 0 0,0 0 0 0 0,0 1 1 0 0,1-1-1 0 0,-1 0 0 0 0,0 0 1 0 0,0 1-1 0 0,1-1 0 0 0,-1 0 1 0 0,0 0-1 0 0,1 0 0 0 0,-1 0 1 0 0,0 1-1 0 0,1-1 0 0 0,-1 0 1 0 0,0 0-1 0 0,1 0 0 0 0,-1 0 1 0 0,0 0-1 0 0,1 0 0 0 0,-1 0 0 0 0,1 0 1 0 0,55 10-65 0 0,-45-8-68 0 0,108 15-690 0 0,1-5-1 0 0,0-5 0 0 0,163-12 1 0 0,29-12 246 0 0,-114 6 428 0 0,-77 0 185 0 0,494-50 315 0 0,-603 60-343 0 0,29-4 205 0 0,-1-1 0 0 0,60-17 0 0 0,-99 22-185 0 0,1 1 0 0 0,-1 0 1 0 0,0 0-1 0 0,0-1 1 0 0,1 1-1 0 0,-1-1 0 0 0,0 1 1 0 0,0-1-1 0 0,0 0 0 0 0,0 1 1 0 0,1-1-1 0 0,-1 0 1 0 0,0 0-1 0 0,0 0 0 0 0,0 0 1 0 0,-1 0-1 0 0,3-2 0 0 0,-3 3 17 0 0,0-1-1 0 0,0 1 0 0 0,-1-1 0 0 0,1 1 0 0 0,0-1 0 0 0,0 1 0 0 0,0-1 0 0 0,0 1 0 0 0,-1-1 1 0 0,1 0-1 0 0,0 1 0 0 0,0 0 0 0 0,-1-1 0 0 0,1 1 0 0 0,0-1 0 0 0,-1 1 0 0 0,1-1 0 0 0,-1 1 1 0 0,1 0-1 0 0,0-1 0 0 0,-1 1 0 0 0,1 0 0 0 0,-1-1 0 0 0,1 1 0 0 0,-1 0 0 0 0,0-1 0 0 0,-45-16 2415 0 0,41 16-2203 0 0,-24-8 290 0 0,8 2-397 0 0,0 1 0 0 0,-1 1 0 0 0,1 1 0 0 0,-30-2 0 0 0,-475-12-1022 0 0,312 14 677 0 0,-553 27-459 0 0,688-18 605 0 0,-101 5-5 0 0,-179 12-38 0 0,295-14 293 0 0,-37-1 352 0 0,102-7-548 0 0,-1 0-1 0 0,0 1 1 0 0,0-1 0 0 0,0 0 0 0 0,0 0 0 0 0,0 0 0 0 0,0 0-1 0 0,0 0 1 0 0,0 0 0 0 0,0 0 0 0 0,0 0 0 0 0,0 1-1 0 0,0-1 1 0 0,0 0 0 0 0,0 0 0 0 0,0 0 0 0 0,0 0 0 0 0,0 0-1 0 0,0 0 1 0 0,0 0 0 0 0,0 0 0 0 0,0 1 0 0 0,0-1-1 0 0,0 0 1 0 0,0 0 0 0 0,0 0 0 0 0,0 0 0 0 0,0 0 0 0 0,0 0-1 0 0,0 0 1 0 0,0 0 0 0 0,0 1 0 0 0,0-1 0 0 0,-1 0-1 0 0,1 0 1 0 0,0 0 0 0 0,0 0 0 0 0,0 0 0 0 0,0 0 0 0 0,0 0-1 0 0,0 0 1 0 0,0 0 0 0 0,0 0 0 0 0,0 0 0 0 0,-1 0-1 0 0,1 0 1 0 0,0 0 0 0 0,0 0 0 0 0,0 0 0 0 0,0 0 0 0 0,0 0-1 0 0,0 0 1 0 0,0 0 0 0 0,0 0 0 0 0,-1 0 0 0 0,22 7-140 0 0,93 9-337 0 0,0-5 0 0 0,131-5-1 0 0,-169-6 271 0 0,109 2-1446 0 0,816-16 1179 0 0,-403 3 621 0 0,-409 9-150 0 0,34-4 0 0 0,-136 3 129 0 0,-232-12 213 0 0,-195 12 3128 0 0,313 3-3363 0 0,-95 1 567 0 0,-154 7-599 0 0,-432 82-846 0 0,293 0 557 0 0,346-77 14 0 0,31-6 65 0 0,-41 14-1 0 0,25-6 80 0 0,-123 42-145 0 0,-92 44-441 0 0,268-102 640 0 0,1 1 0 0 0,-1 0 0 0 0,1 0 0 0 0,0 0 0 0 0,-1 0 0 0 0,1 0 0 0 0,-1 0 0 0 0,1 0 0 0 0,0 0 0 0 0,-1 1 0 0 0,1-1 0 0 0,-1 0 0 0 0,1 0 0 0 0,0 0 0 0 0,-1 0 0 0 0,1 0 0 0 0,-1 1 0 0 0,1-1 0 0 0,0 0 0 0 0,-1 0 0 0 0,1 1 0 0 0,0-1 0 0 0,0 0 0 0 0,-1 0 0 0 0,1 1 0 0 0,0-1 0 0 0,0 0 0 0 0,-1 1 0 0 0,1-1 0 0 0,0 1 0 0 0,0-1 0 0 0,0 0 0 0 0,-1 1 0 0 0,1-1 0 0 0,0 0 0 0 0,0 1 0 0 0,0-1 0 0 0,0 1 0 0 0,0-1 0 0 0,0 0 0 0 0,0 1 0 0 0,0-1 0 0 0,0 1 0 0 0,0-1 0 0 0,0 1 0 0 0,0-1 0 0 0,0 0 0 0 0,0 1 0 0 0,1-1 0 0 0,-1 0 0 0 0,0 1 0 0 0,0-1 0 0 0,0 1 0 0 0,1-1 0 0 0,-1 0 0 0 0,0 1 0 0 0,0-1 0 0 0,1 0 0 0 0,-1 0 0 0 0,0 1 0 0 0,0-1 0 0 0,1 0 0 0 0,-1 1 0 0 0,0-1 0 0 0,1 0 0 0 0,-1 0 0 0 0,1 0 0 0 0,-1 1 0 0 0,27 9 11 0 0,1-6-9 0 0,55-2 0 0 0,-23-1 0 0 0,-3-1 0 0 0,1-2 0 0 0,-1-3 0 0 0,1-2 0 0 0,81-21 0 0 0,-28 6 0 0 0,171-7 0 0 0,-62 11 0 0 0,11-19 6 0 0,77-11-97 0 0,4 32-676 0 0,-90 7 249 0 0,4-7 279 0 0,79-2 178 0 0,-225 16 25 0 0,-1 4 0 0 0,130 19 1 0 0,96-4 13 0 0,-269-15 4 0 0,1 1 1 0 0,-2 1-1 0 0,1 3 0 0 0,-1 0 0 0 0,56 21 0 0 0,68 24 1068 0 0,-183-53-740 0 0,-30-5-299 0 0,-99-36 32 0 0,-106 8 1003 0 0,196 29-700 0 0,-9-2 14 0 0,-17-2 102 0 0,-159 4 1 0 0,59 4-376 0 0,-209 8 18 0 0,97 18-404 0 0,216-14 276 0 0,-126 9 24 0 0,163-19 2 0 0,0 3-1 0 0,0 2 1 0 0,-64 17 0 0 0,80-16 8 0 0,-22 2 63 0 0,40-7-47 0 0,-1 0 0 0 0,1 1 0 0 0,0 0 0 0 0,1 2-1 0 0,-21 8 1 0 0,34-13-23 0 0,0 0 0 0 0,0 0-1 0 0,0 0 1 0 0,0 0 0 0 0,-1 0-1 0 0,1 0 1 0 0,0 0 0 0 0,0 0-1 0 0,0 0 1 0 0,0 1 0 0 0,0-1-1 0 0,0 0 1 0 0,0 0 0 0 0,-1 0-1 0 0,1 0 1 0 0,0 0 0 0 0,0 0-1 0 0,0 1 1 0 0,0-1 0 0 0,0 0-1 0 0,0 0 1 0 0,0 0 0 0 0,0 0-1 0 0,0 1 1 0 0,0-1 0 0 0,0 0-1 0 0,0 0 1 0 0,0 0 0 0 0,0 0-1 0 0,0 0 1 0 0,0 1 0 0 0,0-1-1 0 0,0 0 1 0 0,0 0 0 0 0,0 0-1 0 0,0 0 1 0 0,0 0 0 0 0,0 1-1 0 0,0-1 1 0 0,1 0 0 0 0,-1 0-1 0 0,0 0 1 0 0,0 0 0 0 0,0 0-1 0 0,0 0 1 0 0,0 1 0 0 0,0-1-1 0 0,0 0 1 0 0,1 0 0 0 0,-1 0-1 0 0,0 0 1 0 0,0 0 0 0 0,0 0-1 0 0,0 0 1 0 0,0 0 0 0 0,1 0-1 0 0,-1 0 1 0 0,17 11 267 0 0,-15-10-262 0 0,18 7-275 0 0,0-1-1 0 0,0-1 1 0 0,0-1 0 0 0,1 0 0 0 0,21 1-1 0 0,-39-6 259 0 0,27 4-132 0 0,51 1 1 0 0,460-24-1638 0 0,-138-19 1348 0 0,-255 28 352 0 0,222-11 69 0 0,1170 78 607 0 0,-1400-53-951 0 0,-107-4 297 0 0,-31 0 49 0 0,0 0 0 0 0,-1 0-1 0 0,1 1 1 0 0,0-1 0 0 0,0 1-1 0 0,0-1 1 0 0,-1 1 0 0 0,1-1-1 0 0,0 1 1 0 0,-1 0 0 0 0,1 0 0 0 0,0 0-1 0 0,-1 0 1 0 0,1 0 0 0 0,-1 0-1 0 0,2 2 1 0 0,0-1 6 0 0,-3-2 0 0 0,0 1 0 0 0,0-1 0 0 0,0 0-1 0 0,0 0 1 0 0,0 0 0 0 0,0 1 0 0 0,1-1 0 0 0,-1 0 0 0 0,0 0-1 0 0,0 0 1 0 0,0 0 0 0 0,1 1 0 0 0,-1-1 0 0 0,0 0-1 0 0,0 0 1 0 0,0 0 0 0 0,1 0 0 0 0,-1 0 0 0 0,0 0 0 0 0,0 0-1 0 0,1 0 1 0 0,-1 0 0 0 0,0 0 0 0 0,0 0 0 0 0,1 0-1 0 0,-1 0 1 0 0,0 0 0 0 0,0 0 0 0 0,1 0 0 0 0,-1 0 0 0 0,0 0-1 0 0,0 0 1 0 0,1 0 0 0 0,-1 0 0 0 0,0 0 0 0 0,0 0-1 0 0,0 0 1 0 0,1-1 0 0 0,-1 1 0 0 0,0 0 0 0 0,0 0 0 0 0,0 0-1 0 0,1 0 1 0 0,-1-1 0 0 0,0 1 0 0 0,0 0 0 0 0,0 0-1 0 0,0 0 1 0 0,0-1 0 0 0,1 1 0 0 0,-1 0 0 0 0,0 0-1 0 0,0 0 1 0 0,0-1 0 0 0,0 1 0 0 0,0 0 0 0 0,0 0 0 0 0,0-1-1 0 0,0 1 1 0 0,0 0 0 0 0,0 0 0 0 0,0-1 0 0 0,0 1-1 0 0,0 0 1 0 0,0 0 0 0 0,0-1 0 0 0,-4-10 462 0 0,2 11-449 0 0,0 1 0 0 0,0 0 0 0 0,0 0 0 0 0,0-1 0 0 0,0 1 0 0 0,-1-1 0 0 0,1 0 0 0 0,0 0 0 0 0,0 0 0 0 0,0 0 0 0 0,0 0 0 0 0,0 0 0 0 0,-1 0 0 0 0,1-1 0 0 0,0 1 0 0 0,-3-2 0 0 0,-37-19 930 0 0,34 16-730 0 0,0 1 0 0 0,0 0 0 0 0,-1 0 0 0 0,1 0-1 0 0,-14-2 1 0 0,-75-4 194 0 0,-27-12-269 0 0,54 8-98 0 0,-1 3 1 0 0,0 2-1 0 0,-82 2 1 0 0,139 8-40 0 0,-259 1 20 0 0,-143-17-792 0 0,218 6 749 0 0,136 10-18 0 0,42 0 46 0 0,0 0 1 0 0,0-1 0 0 0,0-1 0 0 0,0-1-1 0 0,-20-5 1 0 0,12 2-11 0 0,25 5 49 0 0,0 0-1 0 0,0 0 1 0 0,0-1 0 0 0,0 0-1 0 0,0 1 1 0 0,0-1 0 0 0,0 0-1 0 0,0 0 1 0 0,1 0 0 0 0,-1-1-1 0 0,0 1 1 0 0,1-1 0 0 0,-4-2-1 0 0,11 0-22 0 0,82-9-44 0 0,-65 7-219 0 0,0 1-1 0 0,0 2 1 0 0,34-2-1 0 0,-2 1 95 0 0,370-32-2381 0 0,582-41 1865 0 0,-808 63 748 0 0,9 4-84 0 0,190-14-23 0 0,-368 20-67 0 0,-26 1 61 0 0,-38-1 46 0 0,12 2-26 0 0,-357-13 810 0 0,315 15-298 0 0,-53-3 230 0 0,-151 3-461 0 0,-194 14-423 0 0,194 1-300 0 0,213-10 402 0 0,-379 22 10 0 0,261-18 181 0 0,71 0-114 0 0,98-9-24 0 0,-20 2 69 0 0,1-1-1 0 0,0-2 1 0 0,-28-3 0 0 0,121 4 97 0 0,-30 4-921 0 0,46-1 0 0 0,-41-2 644 0 0,866-18-1072 0 0,-417 14 1285 0 0,52-9 150 0 0,-364 7-223 0 0,119 3-132 0 0,-220 5 33 0 0,-706-2 2335 0 0,562-1-2373 0 0,-235 15-350 0 0,63 5 383 0 0,-159 19-10 0 0,388-38 80 0 0,-11 1 0 0 0,1 1 0 0 0,-1 0 0 0 0,0 1 0 0 0,1 1 0 0 0,-29 12 0 0 0,34-6-156 0 0,35-2-224 0 0,-15-6 277 0 0,1-1 0 0 0,0 0 1 0 0,-1-1-1 0 0,1 0 0 0 0,0-1 0 0 0,0 0 0 0 0,-1 0 0 0 0,1 0 0 0 0,9-3 0 0 0,28 0-88 0 0,114 3-321 0 0,366-13-326 0 0,-263-2 731 0 0,-174 13 119 0 0,216-12 83 0 0,-235 6-75 0 0,-34 3-19 0 0,-1 1-1 0 0,47 3 1 0 0,97 1-1 0 0,222 11 0 0 0,-368-8 0 0 0,21 2-236 0 0,73-2 1 0 0,-86-4 31 0 0,68 5 1 0 0,17 5-547 0 0,-1-5 1 0 0,127-14-1 0 0,-201 7-1122 0 0,-33 2 1119 0 0,-62 1 251 0 0,23 0 426 0 0,-69 1 159 0 0,0 3-1 0 0,-93 18 1 0 0,144-14-41 0 0,-20 4 1 0 0,-81 6 0 0 0,89-14-86 0 0,-72 15 0 0 0,0 2-68 0 0,-134 25-270 0 0,236-41 330 0 0,-1 1 1 0 0,-30 13 0 0 0,35-12 50 0 0,-1-1 0 0 0,-28 6 1 0 0,41-10-4 0 0,1 0 1 0 0,0 0-1 0 0,0 0 0 0 0,0 0 1 0 0,0 0-1 0 0,0 1 1 0 0,1 0-1 0 0,-1 0 0 0 0,-4 4 1 0 0,-6 4 520 0 0,22-12-514 0 0,-1-1-1 0 0,1 1 0 0 0,-1 1 0 0 0,1-1 0 0 0,-1 1 0 0 0,10 2 0 0 0,64-3 18 0 0,62-17 354 0 0,178-46 0 0 0,-255 46 190 0 0,17-4 170 0 0,143-20-1 0 0,-118 31-596 0 0,207-49 0 0 0,-274 50-135 0 0,118-16 360 0 0,-125 21-276 0 0,63-7 0 0 0,405-47 639 0 0,-421 49-464 0 0,-64 7 187 0 0,0 1 0 0 0,0 0 0 0 0,0 1-1 0 0,28 3 1 0 0,-110 17 2442 0 0,-463 38-2648 0 0,391-45-336 0 0,-234 13-209 0 0,236-17 5 0 0,-239 14-239 0 0,322-19 505 0 0,43-2-11 0 0,0 0 1 0 0,-1-1-1 0 0,1 0 0 0 0,0 0 0 0 0,-1-1 0 0 0,1-1 1 0 0,0 1-1 0 0,-10-4 0 0 0,8 4-406 0 0,26-1-132 0 0,34-5 452 0 0,88 0-1 0 0,61 7 247 0 0,104 0 171 0 0,409-24 204 0 0,-475 20-129 0 0,-53 2-214 0 0,-154 2-132 0 0,-25 0 16 0 0,0 0-1 0 0,0 0 0 0 0,-1 0 1 0 0,1 0-1 0 0,0 0 1 0 0,-1-1-1 0 0,1 1 0 0 0,0-1 1 0 0,-1 0-1 0 0,7-3 0 0 0,-10 0-114 0 0,-9 0 464 0 0,-22 1 686 0 0,-145 3-1226 0 0,89-3-50 0 0,-276 27-1399 0 0,291-13 1059 0 0,-139 40 1 0 0,7 9 675 0 0,67-28 149 0 0,136-32-276 0 0,0 0-1 0 0,0 0 1 0 0,-1 0 0 0 0,1 1-1 0 0,0-1 1 0 0,0 1 0 0 0,-1-1-1 0 0,1 1 1 0 0,0-1-1 0 0,0 1 1 0 0,0-1 0 0 0,0 1-1 0 0,0 0 1 0 0,0 0 0 0 0,0 0-1 0 0,0 0 1 0 0,0 0-1 0 0,-1 1 1 0 0,2-1 1 0 0,1-1 0 0 0,-1 1 0 0 0,0-1 0 0 0,1 1 0 0 0,-1 0 1 0 0,1-1-1 0 0,-1 1 0 0 0,1-1 0 0 0,0 0 0 0 0,-1 1 0 0 0,1-1 0 0 0,0 1 0 0 0,-1-1 0 0 0,1 0 0 0 0,0 0 0 0 0,-1 1 0 0 0,1-1 1 0 0,0 0-1 0 0,-1 0 0 0 0,1 0 0 0 0,0 0 0 0 0,0 0 0 0 0,55 6 131 0 0,66-7-241 0 0,349-24 214 0 0,-298 18 119 0 0,-141 7-88 0 0,-2-1-63 0 0,1-1 1 0 0,0-2-1 0 0,42-11 1 0 0,29-3 50 0 0,-40 9-122 0 0,70-3 121 0 0,-91 8-57 0 0,42-9-1 0 0,-48 7 12 0 0,75-2 735 0 0,-103 6-178 0 0,-18 0-4 0 0,-30 3-37 0 0,-239 14 2256 0 0,208-12-2832 0 0,-46 7 2 0 0,-6-8-18 0 0,-150 6-241 0 0,149-2 104 0 0,74-5 39 0 0,0 2 0 0 0,1 2 0 0 0,-53 13 0 0 0,-122 40-34 0 0,204-61-125 0 0,46 4-593 0 0,-5 0 774 0 0,0-1 0 0 0,0 0 0 0 0,0-2 0 0 0,31-6 0 0 0,-13 3-238 0 0,150-7-332 0 0,381-75 857 0 0,-502 78-215 0 0,-53 8 7 0 0,-1-1-1 0 0,0 0 1 0 0,22-7 0 0 0,96-36 101 0 0,-128 44-98 0 0,0 0 1 0 0,0 0-1 0 0,0-1 1 0 0,-1 1-1 0 0,1-1 1 0 0,0 1 0 0 0,-1-1-1 0 0,1 0 1 0 0,-1 0-1 0 0,0 0 1 0 0,1 0-1 0 0,-1-1 1 0 0,0 1-1 0 0,2-4 1 0 0,-4 5 6 0 0,0 1 0 0 0,0-1 0 0 0,1 1 0 0 0,-1-1 0 0 0,0 1 0 0 0,0-1 1 0 0,0 1-1 0 0,0-1 0 0 0,0 1 0 0 0,0-1 0 0 0,0 0 0 0 0,0 1 0 0 0,-1-1 0 0 0,1 1 0 0 0,0-1 0 0 0,0 1 0 0 0,0-1 0 0 0,0 1 1 0 0,-1 0-1 0 0,1-1 0 0 0,0 1 0 0 0,-1-1 0 0 0,1 1 0 0 0,0-1 0 0 0,-1 1 0 0 0,1 0 0 0 0,0-1 0 0 0,-1 1 0 0 0,1 0 0 0 0,-1-1 0 0 0,1 1 1 0 0,-34-9 717 0 0,11 6-627 0 0,9 1-196 0 0,0 0 1 0 0,0 1 0 0 0,0 1-1 0 0,-1 0 1 0 0,1 1 0 0 0,0 0-1 0 0,-17 5 1 0 0,-373 102-1454 0 0,50 0 1007 0 0,300-83 489 0 0,47-22 36 0 0,0 1-1 0 0,0-1 1 0 0,0 0 0 0 0,0 0-1 0 0,-1-1 1 0 0,1 0 0 0 0,-15 2-1 0 0,-22 6 11 0 0,35-7 0 0 0,0-1 0 0 0,0 0 0 0 0,0 0 0 0 0,0-1 0 0 0,-1 0 0 0 0,1-1 0 0 0,0 0 0 0 0,-1 0 0 0 0,-10-2 0 0 0,4-1 104 0 0,-1 1 0 0 0,-33 1-1 0 0,40 1-49 0 0,0 1-1 0 0,0-2 1 0 0,0 1-1 0 0,0-1 1 0 0,0-1-1 0 0,0 0 1 0 0,0-1-1 0 0,0 1 1 0 0,0-2-1 0 0,-10-4 1 0 0,13 4-38 0 0,-26-17 223 0 0,32 20-239 0 0,1 1 0 0 0,-1 0 0 0 0,1-1 0 0 0,-1 1 0 0 0,1-1 0 0 0,0 1 0 0 0,-1-1 0 0 0,1 1 0 0 0,0-1 0 0 0,-1 0 0 0 0,1 1 0 0 0,0-1 0 0 0,0 1 0 0 0,-1-1 0 0 0,1 0 0 0 0,0 1 0 0 0,0-1 0 0 0,0 1 0 0 0,0-1 0 0 0,0 0 0 0 0,0 1 0 0 0,0-1 1 0 0,0 0-1 0 0,0 1 0 0 0,0-1 0 0 0,0 1 0 0 0,0-1 0 0 0,1 0 0 0 0,-1 1 0 0 0,0-1 0 0 0,0 1 0 0 0,1-1 0 0 0,-1 0 0 0 0,0 1 0 0 0,1-1 0 0 0,-1 1 0 0 0,1-1 0 0 0,-1 1 0 0 0,0-1 0 0 0,1 1 0 0 0,-1 0 0 0 0,1-1 0 0 0,-1 1 0 0 0,1 0 0 0 0,0-1 0 0 0,-1 1 0 0 0,1 0 0 0 0,-1-1 0 0 0,1 1 1 0 0,0 0-1 0 0,-1 0 0 0 0,2 0 0 0 0,12-3-644 0 0,12 3 388 0 0,24-10 45 0 0,-12 2-497 0 0,54-4 0 0 0,-62 9 594 0 0,1-1-1 0 0,-1-1 1 0 0,41-13 0 0 0,52-10 14 0 0,452-50-7 0 0,-562 78 187 0 0,-1-1 1 0 0,1-1 0 0 0,-1 0 0 0 0,1-1-1 0 0,-1 0 1 0 0,0 0 0 0 0,0-2-1 0 0,0 1 1 0 0,0-2 0 0 0,-1 1 0 0 0,0-2-1 0 0,14-9 1 0 0,-25 15-66 0 0,0 1 1 0 0,1-1-1 0 0,-1 1 0 0 0,0-1 1 0 0,0 0-1 0 0,0 1 0 0 0,0-1 1 0 0,1 1-1 0 0,-1-1 0 0 0,0 0 1 0 0,0 1-1 0 0,0-1 0 0 0,0 0 1 0 0,-1 1-1 0 0,1-1 0 0 0,0 1 1 0 0,0-1-1 0 0,0 0 0 0 0,0 1 1 0 0,-1-1-1 0 0,1 1 0 0 0,0-1 1 0 0,0 1-1 0 0,-1-1 0 0 0,1 1 1 0 0,-1-1-1 0 0,1 1 0 0 0,0-1 0 0 0,-1 1 1 0 0,1-1-1 0 0,-1 1 0 0 0,1-1 1 0 0,-1 1-1 0 0,1 0 0 0 0,-1-1 1 0 0,1 1-1 0 0,-1 0 0 0 0,1 0 1 0 0,-1-1-1 0 0,0 1 0 0 0,1 0 1 0 0,-1 0-1 0 0,1 0 0 0 0,-2 0 1 0 0,-27-14-33 0 0,28 14 51 0 0,-17-7 78 0 0,0 2 1 0 0,-1 0-1 0 0,1 1 1 0 0,-1 1-1 0 0,0 0 0 0 0,0 2 1 0 0,-28 0-1 0 0,-675 3-1783 0 0,660-1 1479 0 0,-442 14-515 0 0,479-14 662 0 0,-625 36-467 0 0,308 12-31 0 0,177-24 508 0 0,56-13 35 0 0,65-8 0 0 0,1 1 0 0 0,0 2 0 0 0,1 2 0 0 0,-44 16 0 0 0,73-21 3 0 0,-178 68 37 0 0,181-68 30 0 0,0 0 1 0 0,0 0-1 0 0,0 1 1 0 0,1 1-1 0 0,0 0 0 0 0,0 0 1 0 0,0 0-1 0 0,0 1 0 0 0,1 1 1 0 0,1-1-1 0 0,-1 1 0 0 0,1 1 1 0 0,-8 11-1 0 0,27-13-70 0 0,-9-4 0 0 0,0-1 0 0 0,0 1 0 0 0,1-1 0 0 0,-1 0 0 0 0,1 0 0 0 0,-1 0 0 0 0,1 0 0 0 0,0-1 0 0 0,0 1 0 0 0,0-1 0 0 0,6 1 0 0 0,17-8 1 0 0,-22 5 2 0 0,0-1 0 0 0,0 1 0 0 0,0 0 0 0 0,1 0 0 0 0,-1 0 0 0 0,0 1 0 0 0,0 0 0 0 0,1 0 0 0 0,-1 0 0 0 0,0 0 0 0 0,0 1 0 0 0,0 0 0 0 0,7 2 0 0 0,2 1 73 0 0,0 0 0 0 0,1-1 0 0 0,0-1 1 0 0,0 0-1 0 0,0-1 0 0 0,0 0 0 0 0,0-2 0 0 0,15-1 0 0 0,134-18 177 0 0,69-8-99 0 0,-185 23-132 0 0,0-2-1 0 0,59-15 1 0 0,35-7 277 0 0,291-16-20 0 0,-336 39-258 0 0,97-2-21 0 0,162-12 0 0 0,-98-6-364 0 0,-226 23 35 0 0,53-14 0 0 0,-58 11 216 0 0,-26 6 113 0 0,-1 0 0 0 0,0 0-1 0 0,1 0 1 0 0,-1 0 0 0 0,1 0 0 0 0,-1 0 0 0 0,0-1-1 0 0,1 1 1 0 0,-1 0 0 0 0,0 0 0 0 0,1 0-1 0 0,-1-1 1 0 0,0 1 0 0 0,1 0 0 0 0,-1-1 0 0 0,0 1-1 0 0,0 0 1 0 0,1-1 0 0 0,-1 1 0 0 0,0 0-1 0 0,0-1 1 0 0,1 1 0 0 0,-1 0 0 0 0,0-1 0 0 0,0 1-1 0 0,0-1 1 0 0,0 1 0 0 0,0 0 0 0 0,0-1-1 0 0,0 0 14 0 0,0 0 0 0 0,-1 0-1 0 0,1 1 1 0 0,-1-1-1 0 0,1 0 1 0 0,-1 1 0 0 0,0-1-1 0 0,1 1 1 0 0,-1-1 0 0 0,1 1-1 0 0,-1-1 1 0 0,0 1-1 0 0,0-1 1 0 0,1 1 0 0 0,-1-1-1 0 0,0 1 1 0 0,0 0-1 0 0,0 0 1 0 0,1-1 0 0 0,-1 1-1 0 0,0 0 1 0 0,0 0 0 0 0,0 0-1 0 0,0 0 1 0 0,-1 0-1 0 0,-169-17 995 0 0,112 13-700 0 0,-108 7 0 0 0,130-1-257 0 0,-503 16-1078 0 0,45 15 308 0 0,484-32 712 0 0,-511 62-635 0 0,234-21 450 0 0,89 1-363 0 0,177-39 538 0 0,-19 4 16 0 0,-44 13 0 0 0,83-20 32 0 0,-1 0-1 0 0,0 0 1 0 0,1 0-1 0 0,-1-1 0 0 0,0 1 1 0 0,0-1-1 0 0,0 0 1 0 0,0 1-1 0 0,0-1 1 0 0,1-1-1 0 0,-1 1 1 0 0,0 0-1 0 0,0-1 1 0 0,0 1-1 0 0,-3-2 0 0 0,-9 3 343 0 0,15-1-369 0 0,1 0 0 0 0,-1 1 0 0 0,0-1 0 0 0,0 0 0 0 0,0 0 1 0 0,0 0-1 0 0,0 0 0 0 0,0 0 0 0 0,0 0 0 0 0,0 0 0 0 0,0 0 0 0 0,0 0 1 0 0,0 0-1 0 0,1 0 0 0 0,-1 0 0 0 0,0 1 0 0 0,0-1 0 0 0,0 0 0 0 0,0 0 1 0 0,0 0-1 0 0,0 0 0 0 0,0 0 0 0 0,0 0 0 0 0,0 0 0 0 0,0 0 0 0 0,0 1 1 0 0,0-1-1 0 0,0 0 0 0 0,0 0 0 0 0,0 0 0 0 0,0 0 0 0 0,0 0 1 0 0,0 0-1 0 0,0 0 0 0 0,0 0 0 0 0,0 1 0 0 0,0-1 0 0 0,-1 0 0 0 0,1 0 1 0 0,0 0-1 0 0,0 0 0 0 0,0 0 0 0 0,0 0 0 0 0,0 0 0 0 0,0 0 0 0 0,0 0 1 0 0,0 0-1 0 0,0 0 0 0 0,0 1 0 0 0,0-1 0 0 0,0 0 0 0 0,-1 0 0 0 0,1 0 1 0 0,0 0-1 0 0,0 0 0 0 0,0 0 0 0 0,0 0 0 0 0,0 0 0 0 0,116-12 211 0 0,-80 12 21 0 0,109-6 194 0 0,458-70-43 0 0,-449 51-341 0 0,148-15 81 0 0,-182 28-83 0 0,201-16 85 0 0,-40 15 322 0 0,126 0 43 0 0,-73 8-151 0 0,-110 2-648 0 0,23 2 56 0 0,-220 2 222 0 0,-17 0 3 0 0,1 0 1 0 0,0-1 0 0 0,-1-1-1 0 0,21-3 1 0 0,-41 6-51 0 0,-1-1 0 0 0,1 0 0 0 0,0-1 0 0 0,-1 0 0 0 0,1-1 0 0 0,-1 0 0 0 0,-17-4 0 0 0,28 5 64 0 0,1 0 0 0 0,-1 0 0 0 0,0 0 0 0 0,0 0-1 0 0,0 0 1 0 0,0 0 0 0 0,0 0 0 0 0,1 0 0 0 0,-1 0 0 0 0,0 0 0 0 0,0 0 0 0 0,0 0-1 0 0,0 0 1 0 0,1 0 0 0 0,-1 0 0 0 0,0 0 0 0 0,0 0 0 0 0,0 0 0 0 0,0 0-1 0 0,1 0 1 0 0,-1 0 0 0 0,0 0 0 0 0,0-1 0 0 0,0 1 0 0 0,0 0 0 0 0,0 0 0 0 0,0 0-1 0 0,1 0 1 0 0,-1 0 0 0 0,0 0 0 0 0,0 0 0 0 0,0-1 0 0 0,0 1 0 0 0,0 0 0 0 0,0 0-1 0 0,0 0 1 0 0,0 0 0 0 0,0 0 0 0 0,0-1 0 0 0,0 1 0 0 0,0 0 0 0 0,1 0 0 0 0,-1 0-1 0 0,0 0 1 0 0,0-1 0 0 0,0 1 0 0 0,0 0 0 0 0,0 0 0 0 0,-1 0 0 0 0,1 0 0 0 0,0 0-1 0 0,0-1 1 0 0,0 1 0 0 0,0 0 0 0 0,0 0 0 0 0,0 0 0 0 0,0 0 0 0 0,0-1 0 0 0,0 1-1 0 0,0 0 1 0 0,0 0 0 0 0,0 0 0 0 0,0 0 0 0 0,-1 0 0 0 0,1-1 0 0 0,28-3-176 0 0,244-28 166 0 0,-173 25 36 0 0,117-1 77 0 0,-185 9-71 0 0,-5 0-21 0 0,-1-1 0 0 0,0 0 0 0 0,32-6 0 0 0,-22-5-128 0 0,-35 11 124 0 0,1 0 1 0 0,-1 0-1 0 0,0-1 1 0 0,0 1-1 0 0,1 0 1 0 0,-1 0-1 0 0,0 0 1 0 0,1 0 0 0 0,-1 0-1 0 0,0-1 1 0 0,0 1-1 0 0,1 0 1 0 0,-1 0-1 0 0,0-1 1 0 0,0 1-1 0 0,1 0 1 0 0,-1 0-1 0 0,0-1 1 0 0,0 1 0 0 0,0 0-1 0 0,1 0 1 0 0,-1-1-1 0 0,0 1 1 0 0,0 0-1 0 0,0-1 1 0 0,0 1-1 0 0,0 0 1 0 0,0-1-1 0 0,0 1 1 0 0,0 0-1 0 0,0-1 1 0 0,0 1 0 0 0,0 0-1 0 0,0-1 1 0 0,0 0-1 0 0,-24-9-128 0 0,-7 2-34 0 0,0 2 1 0 0,-1 2 0 0 0,1 0 0 0 0,-1 3 0 0 0,0 0-1 0 0,-37 5 1 0 0,55-1 177 0 0,11-3 26 0 0,0 1-1 0 0,-1-1 0 0 0,1 1 1 0 0,-1-1-1 0 0,1 0 0 0 0,-1-1 1 0 0,1 1-1 0 0,-1-1 0 0 0,-5-1 1 0 0,-3 0 185 0 0,15 0-131 0 0,33 1-147 0 0,56 3 30 0 0,-68-2 77 0 0,-14 0-120 0 0,0 0 0 0 0,-1 1 0 0 0,1 0 0 0 0,0 0 0 0 0,-1 1 0 0 0,1 0 0 0 0,15 7 0 0 0,-48-9-1007 0 0,16 1 1033 0 0,-1 0 0 0 0,1-1-1 0 0,-1 0 1 0 0,1-1-1 0 0,0 1 1 0 0,-1-1 0 0 0,-10-3-1 0 0,97 3 2335 0 0,-129-3-1543 0 0,38 5-619 0 0,0 0 0 0 0,0 0 0 0 0,0-1 0 0 0,-15-2-1 0 0,-47 1 79 0 0,-175 5 156 0 0,21-4-1349 0 0,222 0 721 0 0,-149-70-12515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4:45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475 341 257 0 0,'-6'25'0'0'0,"-4"-11"-15"0"0,1 0-1 0 0,-2 0 1 0 0,0-1 0 0 0,-1 0 0 0 0,0-1-1 0 0,-19 14 1 0 0,26-21-1 0 0,-18 14 10 0 0,22-18 6 0 0,1-1 0 0 0,0 0 0 0 0,-1 1 0 0 0,0-1 0 0 0,1 0 0 0 0,-1 1 0 0 0,1-1 0 0 0,-1 0 0 0 0,1 0 0 0 0,-1 0 0 0 0,0 1 0 0 0,1-1 0 0 0,-1 0 0 0 0,1 0 0 0 0,-1 0 0 0 0,0 0 0 0 0,1 0 0 0 0,-1 0 0 0 0,0 0 0 0 0,1 0 0 0 0,-1-1 0 0 0,1 1 0 0 0,-1 0 0 0 0,0 0 0 0 0,1 0 0 0 0,-1-1 0 0 0,1 1 0 0 0,-1 0 0 0 0,1-1 0 0 0,-1 1 0 0 0,1 0 0 0 0,-1-1 0 0 0,1 1 0 0 0,-1-1 0 0 0,1 1 0 0 0,0 0 0 0 0,-1-1 0 0 0,1 1 0 0 0,-1-1 0 0 0,1 1 0 0 0,-1-2 0 0 0,0-1 23 0 0,1 2-14 0 0,0 1 1 0 0,0-1-1 0 0,0 1 1 0 0,1-1-1 0 0,-1 1 1 0 0,0-1-1 0 0,0 1 1 0 0,-1-1 0 0 0,1 1-1 0 0,0 0 1 0 0,0-1-1 0 0,0 1 1 0 0,0-1-1 0 0,0 1 1 0 0,0-1-1 0 0,-1 1 1 0 0,1 0 0 0 0,0-1-1 0 0,0 1 1 0 0,-1-1-1 0 0,1 1 1 0 0,0 0-1 0 0,0-1 1 0 0,-1 1-1 0 0,1 0 1 0 0,0-1 0 0 0,-1 1-1 0 0,1 0 1 0 0,-1 0-1 0 0,1-1 1 0 0,0 1-1 0 0,-1 0 1 0 0,1 0-1 0 0,-1 0 1 0 0,1 0 0 0 0,-1-1-1 0 0,1 1 1 0 0,0 0-1 0 0,-1 0 1 0 0,1 0-1 0 0,-1 0 1 0 0,1 0-1 0 0,-1 0 1 0 0,1 0 0 0 0,-1 0-1 0 0,-1-1 157 0 0,1 0-9 0 0,0 0-1 0 0,0-1 1 0 0,0 1-1 0 0,0-1 1 0 0,0 1-1 0 0,1-1 1 0 0,-1 1-1 0 0,0-1 1 0 0,1 1-1 0 0,-1-1 1 0 0,1 1-1 0 0,0-1 1 0 0,-1 0-1 0 0,1 1 1 0 0,0-1-1 0 0,0 0 1 0 0,0 0-1 0 0,0 1 1 0 0,0-1-1 0 0,1 0 1 0 0,-1 1-1 0 0,0-1 1 0 0,1 1-1 0 0,0-3 1 0 0,23-40 978 0 0,-21 35-1139 0 0,2 1-1 0 0,-1-1 1 0 0,1 0 0 0 0,12-14-1 0 0,-8 10 6 0 0,0 0 0 0 0,-1-1 1 0 0,-1 0-1 0 0,0 0 0 0 0,8-25 0 0 0,21-43-136 0 0,-31 74 135 0 0,-1-1 0 0 0,0 0 0 0 0,-1-1 0 0 0,0 1 0 0 0,0-1 0 0 0,-1 1 0 0 0,2-16 0 0 0,-4 23 0 0 0,0 1 0 0 0,1-1 0 0 0,-1 0 0 0 0,0 0 0 0 0,0 0 0 0 0,0 1 0 0 0,0-1 0 0 0,0 0 0 0 0,-1 0 0 0 0,1 0 0 0 0,0 1 0 0 0,-1-1 0 0 0,0 0 0 0 0,1 1 0 0 0,-1-1 0 0 0,0 0 0 0 0,0 1 0 0 0,0-1 0 0 0,0 1 0 0 0,0-1 0 0 0,0 1 0 0 0,0 0 0 0 0,0-1 0 0 0,-1 1 0 0 0,1 0 0 0 0,-1 0 0 0 0,1 0 0 0 0,-1 0 0 0 0,1 0 0 0 0,-1 0 0 0 0,1 0 0 0 0,-1 0 0 0 0,0 1 0 0 0,1-1 0 0 0,-1 1 0 0 0,0-1 0 0 0,0 1 0 0 0,1 0 0 0 0,-1 0 0 0 0,0 0 0 0 0,0-1 0 0 0,0 2 0 0 0,0-1 0 0 0,1 0 0 0 0,-1 0 0 0 0,-3 2 0 0 0,-10 0 241 0 0,0 0 0 0 0,1 2 0 0 0,-1 0 0 0 0,1 0 0 0 0,0 2 0 0 0,0-1-1 0 0,0 2 1 0 0,1 0 0 0 0,0 0 0 0 0,1 2 0 0 0,-1-1 0 0 0,2 2 0 0 0,-1-1 0 0 0,1 1 0 0 0,-18 22 0 0 0,27-29-184 0 0,0 0 0 0 0,0-1 0 0 0,1 1 0 0 0,-1 0 0 0 0,1 0 1 0 0,-1 0-1 0 0,1 0 0 0 0,0 0 0 0 0,0 0 0 0 0,0 0 0 0 0,1 0 0 0 0,-1 1 0 0 0,1-1 0 0 0,-1 0 1 0 0,1 0-1 0 0,0 1 0 0 0,1 2 0 0 0,4-5-41 0 0,0 0 0 0 0,1 0 0 0 0,-1-1 0 0 0,0 0 0 0 0,1 0 0 0 0,-1 0 0 0 0,10-2 0 0 0,23-10 30 0 0,54-24 0 0 0,-32 11-9 0 0,167-43-154 0 0,-160 50 105 0 0,-10 10 74 0 0,-53 8-157 0 0,0 0 0 0 0,0-1 1 0 0,0 1-1 0 0,0-1 0 0 0,-1 0 0 0 0,1 1 0 0 0,0-2 0 0 0,6-1 0 0 0,-31 14-76 0 0,-97 27-515 0 0,87-27 629 0 0,1 0 0 0 0,-43 23 0 0 0,-97 64-29 0 0,139-77 128 0 0,2 1-1 0 0,1 1 1 0 0,-30 31-1 0 0,28-25 7 0 0,7-7 248 0 0,1 1-1 0 0,1 2 0 0 0,2 0 0 0 0,0 1 1 0 0,-18 35-1 0 0,11-18 96 0 0,22-37-334 0 0,1-1 0 0 0,-1 1 0 0 0,1 0-1 0 0,1 0 1 0 0,-1 1 0 0 0,1-1 0 0 0,-2 13-1 0 0,3-18-56 0 0,1-1 0 0 0,0 1 0 0 0,0 0 0 0 0,0 0 0 0 0,0 0 1 0 0,0 0-1 0 0,1 0 0 0 0,-1 0 0 0 0,0 0 0 0 0,0 0 0 0 0,1 0 0 0 0,-1 0 0 0 0,0 0 0 0 0,1 0 0 0 0,-1-1 0 0 0,1 1 0 0 0,-1 0 0 0 0,1 0 0 0 0,0 0 0 0 0,-1-1 0 0 0,1 1 0 0 0,0 0 0 0 0,0 0 0 0 0,2 0-2 0 0,-1 0 1 0 0,0 0-1 0 0,0-1 0 0 0,0 1 0 0 0,1-1 1 0 0,-1 1-1 0 0,0-1 0 0 0,0 0 0 0 0,1 0 1 0 0,-1 0-1 0 0,0 0 0 0 0,1 0 0 0 0,-1-1 1 0 0,4 0-1 0 0,2-1 2 0 0,0 0 0 0 0,0-1 0 0 0,0 0 0 0 0,0 0 0 0 0,-1 0 0 0 0,1-1 0 0 0,-1-1 0 0 0,0 1 0 0 0,0-1 0 0 0,0 0 0 0 0,-1-1 0 0 0,7-7 0 0 0,41-31-22 0 0,26-20-63 0 0,-63 51 79 0 0,-1 0 0 0 0,26-30 1 0 0,-31 31-35 0 0,1 0 1 0 0,1 1-1 0 0,-1 0 1 0 0,27-16 0 0 0,133-76-839 0 0,-157 95 777 0 0,-1 0 0 0 0,0-1 0 0 0,0 0 0 0 0,-1-1 0 0 0,0-1 0 0 0,16-16 0 0 0,-29 26 100 0 0,0 1 1 0 0,1 0-1 0 0,-1-1 1 0 0,0 1 0 0 0,0-1-1 0 0,1 1 1 0 0,-1-1-1 0 0,0 1 1 0 0,0 0 0 0 0,0-1-1 0 0,0 1 1 0 0,0-1-1 0 0,0 1 1 0 0,1-1-1 0 0,-1 1 1 0 0,0-1 0 0 0,0 1-1 0 0,-1-1 1 0 0,1 1-1 0 0,0-1 1 0 0,0 1-1 0 0,0-1 1 0 0,0 1 0 0 0,0-1-1 0 0,0 1 1 0 0,-1-1-1 0 0,1 1 1 0 0,0 0-1 0 0,0-1 1 0 0,-1 1 0 0 0,1-1-1 0 0,0 1 1 0 0,-1 0-1 0 0,1-1 1 0 0,0 1 0 0 0,-1 0-1 0 0,1-1 1 0 0,0 1-1 0 0,-1 0 1 0 0,1 0-1 0 0,-1-1 1 0 0,1 1 0 0 0,-1 0-1 0 0,1 0 1 0 0,0 0-1 0 0,-1 0 1 0 0,1-1-1 0 0,-1 1 1 0 0,1 0 0 0 0,-1 0-1 0 0,1 0 1 0 0,-1 0-1 0 0,1 0 1 0 0,-2 0-1 0 0,-33-5 3 0 0,13 4-2 0 0,1 1 0 0 0,-1 1-1 0 0,-29 5 1 0 0,-23 3 23 0 0,58-8 1 0 0,0 2-1 0 0,0 0 1 0 0,0 1 0 0 0,1 1 0 0 0,-1 0 0 0 0,1 1-1 0 0,0 1 1 0 0,1 0 0 0 0,-18 12 0 0 0,-17 7-5 0 0,46-24 3 0 0,-30 16 266 0 0,-55 20 1 0 0,54-22 106 0 0,29-13-356 0 0,0 0-1 0 0,1-1 1 0 0,-2 0-1 0 0,1 0 1 0 0,0 0-1 0 0,-6 1 0 0 0,-7-11-744 0 0,9 16 296 0 0,5-8 264 0 0,8-14-5 0 0,36-14-3254 0 0,-18-13 1434 0 0,-11 19 922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7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12850 0 0,'-6'11'191'0'0,"0"-1"1"0"0,-1 0-1 0 0,-1-1 0 0 0,1 0 1 0 0,-1 0-1 0 0,-12 10 1 0 0,-23 27 631 0 0,-19 55-2665 0 0,62-100 1757 0 0,0-1 0 0 0,0 0 0 0 0,0 1 0 0 0,0-1 0 0 0,0 0 0 0 0,0 1 0 0 0,0-1 0 0 0,0 0 0 0 0,-1 1 0 0 0,1-1 0 0 0,0 0 0 0 0,0 0 0 0 0,0 1 0 0 0,-1-1 0 0 0,1 0 0 0 0,0 1 0 0 0,0-1 0 0 0,-1 0 0 0 0,1 0 0 0 0,0 0 0 0 0,0 1 0 0 0,-1-1 0 0 0,1 0 0 0 0,0 0 0 0 0,-1 0-1 0 0,1 0 1 0 0,0 0 0 0 0,-1 0 0 0 0,1 0 0 0 0,0 0 0 0 0,-1 1 0 0 0,1-1 0 0 0,0 0 0 0 0,-1 0 0 0 0,1 0 0 0 0,0-1 0 0 0,-1 1 0 0 0,1 0 0 0 0,0 0 0 0 0,-1 0 0 0 0,-8-42-8315 0 0</inkml:trace>
  <inkml:trace contextRef="#ctx0" brushRef="#br0" timeOffset="1">211 20 7710 0 0,'0'0'0'0'0,"11"0"0"0"0,1 0 0 0 0,6 0 0 0 0,-4 0 0 0 0,-5 0 0 0 0,1 0 2955 0 0,2 0-1413 0 0,-2 0-899 0 0,0 0-643 0 0,-3 0 0 0 0,-2 4 0 0 0,-1-1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4:50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1521 371 2955 0 0,'7'0'13'0'0,"-1"0"-1"0"0,0 0 0 0 0,0 1 0 0 0,1 0 0 0 0,-1 0 0 0 0,0 0 0 0 0,0 1 1 0 0,10 4-1 0 0,0 0 7 0 0,-14-6 0 0 0,-1 1 0 0 0,0-1 0 0 0,0 0 0 0 0,1 0 1 0 0,-1 0-1 0 0,0 0 0 0 0,0 0 0 0 0,1 0 0 0 0,-1 0 0 0 0,0-1 0 0 0,0 1 0 0 0,0 0 1 0 0,1-1-1 0 0,-1 1 0 0 0,0-1 0 0 0,0 1 0 0 0,0-1 0 0 0,0 0 0 0 0,0 1 0 0 0,0-1 1 0 0,0 0-1 0 0,0 0 0 0 0,0 0 0 0 0,0 0 0 0 0,0 1 0 0 0,-1-1 0 0 0,2-2 0 0 0,-26-4 1588 0 0,10-5-828 0 0,-29-21 605 0 0,-62-13-913 0 0,95 41-444 0 0,1 1-1 0 0,-1 1 1 0 0,0 0 0 0 0,0 0 0 0 0,0 0 0 0 0,-1 2-1 0 0,1-1 1 0 0,-1 1 0 0 0,1 1 0 0 0,-11 0 0 0 0,-20-2 20 0 0,20-4 28 0 0,0 0-1 0 0,1 0 1 0 0,-28-15-1 0 0,33 14-44 0 0,0 1 1 0 0,-1 0-1 0 0,1 1 1 0 0,-17-3-1 0 0,-3 5-305 0 0,-60 2 0 0 0,66 2 273 0 0,1-2 0 0 0,-44-5-1 0 0,38 3 81 0 0,-1 2 0 0 0,0 2 0 0 0,0 1 0 0 0,-46 9-1 0 0,66-9-16 0 0,-148 9 282 0 0,133-9-296 0 0,17-2-32 0 0,-1 0 0 0 0,0 2 0 0 0,-23 4 0 0 0,19 3-17 0 0,15-8 13 0 0,1 1 0 0 0,-1-1 0 0 0,0 0 0 0 0,0 0 0 0 0,0 0-1 0 0,1 0 1 0 0,-1 0 0 0 0,0 0 0 0 0,-5 0 0 0 0,8-1-10 0 0,-1-1 1 0 0,0 1-1 0 0,1 0 0 0 0,-1 0 1 0 0,0 0-1 0 0,1-1 1 0 0,-1 1-1 0 0,0 0 0 0 0,1 0 1 0 0,-1 0-1 0 0,0 0 0 0 0,1 0 1 0 0,-1 1-1 0 0,0-1 1 0 0,1 0-1 0 0,-1 0 0 0 0,0 0 1 0 0,1 0-1 0 0,-1 1 0 0 0,1-1 1 0 0,-1 0-1 0 0,0 1 1 0 0,1-1-1 0 0,-1 0 0 0 0,1 1 1 0 0,-1-1-1 0 0,1 1 0 0 0,-1-1 1 0 0,1 1-1 0 0,-1-1 0 0 0,1 1 1 0 0,0-1-1 0 0,-1 1 1 0 0,1 0-1 0 0,0-1 0 0 0,-1 1 1 0 0,1-1-1 0 0,0 1 0 0 0,0 0 1 0 0,-1-1-1 0 0,1 1 1 0 0,0 0-1 0 0,0-1 0 0 0,0 1 1 0 0,0 0-1 0 0,0-1 0 0 0,0 1 1 0 0,0 0-1 0 0,0-1 1 0 0,0 1-1 0 0,1 0 0 0 0,-1-1 1 0 0,0 1-1 0 0,0 0 0 0 0,0-1 1 0 0,1 1-1 0 0,-1-1 1 0 0,0 1-1 0 0,1 0 0 0 0,0 0 1 0 0,0 1-6 0 0,1 1 0 0 0,0-1 0 0 0,0 0 0 0 0,0 0 0 0 0,0 0 0 0 0,0 0 0 0 0,0 0 1 0 0,0-1-1 0 0,0 1 0 0 0,1-1 0 0 0,-1 1 0 0 0,1-1 0 0 0,-1 0 0 0 0,1 0 0 0 0,2 1 0 0 0,50 3 4 0 0,-6-4 0 0 0,-10 2 4 0 0,-15 0 22 0 0,0-1 0 0 0,1-1 0 0 0,36-4-1 0 0,-26 1 268 0 0,0 2 0 0 0,53 6 0 0 0,4 0-122 0 0,-83-7-155 0 0,1 0 1 0 0,0 0-1 0 0,0-1 1 0 0,-1 0-1 0 0,19-7 1 0 0,-16 5-11 0 0,-1 0 0 0 0,1 1 0 0 0,0 1-1 0 0,15-2 1 0 0,-12 3-3 0 0,6 0 18 0 0,0-1 0 0 0,0-1 0 0 0,0-1 0 0 0,24-8-1 0 0,-33 8-15 0 0,1 1 0 0 0,0 0 0 0 0,0 0 0 0 0,26-1 0 0 0,-1 0-8 0 0,156-26 110 0 0,-176 27-102 0 0,0 1-1 0 0,1 0 1 0 0,-1 2 0 0 0,33 2-1 0 0,-37-1-4 0 0,-1 0 0 0 0,1 0 0 0 0,0-2 0 0 0,-1 0-1 0 0,1 0 1 0 0,-1-1 0 0 0,1-1 0 0 0,23-7-1 0 0,32-14 108 0 0,-67 24-81 0 0,-1-1 0 0 0,0 1 0 0 0,0 0-1 0 0,0-1 1 0 0,0 1 0 0 0,0-1 0 0 0,1 0-1 0 0,-1 1 1 0 0,0-1 0 0 0,0 0 0 0 0,-1 1-1 0 0,1-1 1 0 0,0 0 0 0 0,0 0 0 0 0,0 0-1 0 0,0 0 1 0 0,-1 0 0 0 0,1 0 0 0 0,-1 0-1 0 0,2-2 1 0 0,-2 2-12 0 0,-1 1-1 0 0,1-1 0 0 0,0 1 1 0 0,0-1-1 0 0,-1 0 1 0 0,1 1-1 0 0,0-1 0 0 0,-1 1 1 0 0,1-1-1 0 0,0 1 0 0 0,-1-1 1 0 0,1 1-1 0 0,-1-1 1 0 0,1 1-1 0 0,-1-1 0 0 0,1 1 1 0 0,-1 0-1 0 0,0-1 1 0 0,1 1-1 0 0,-1 0 0 0 0,1-1 1 0 0,-1 1-1 0 0,0 0 0 0 0,1 0 1 0 0,-1 0-1 0 0,0-1 1 0 0,1 1-1 0 0,-1 0 0 0 0,0 0 1 0 0,1 0-1 0 0,-1 0 1 0 0,0 0-1 0 0,1 0 0 0 0,-1 1 1 0 0,0-1-1 0 0,1 0 0 0 0,-2 0 1 0 0,-10 0 131 0 0,0 0 1 0 0,0-1-1 0 0,0-1 1 0 0,-11-3-1 0 0,12 3 12 0 0,0 0-1 0 0,0 0 0 0 0,0 1 0 0 0,-1 0 0 0 0,1 1 0 0 0,-20 3 0 0 0,-163-1-355 0 0,120-3 141 0 0,46 1-35 0 0,1 2-1 0 0,-50 9 0 0 0,16-1-117 0 0,-98 16 168 0 0,136-23 43 0 0,-1-2 0 0 0,-46-4 0 0 0,-46 1 0 0 0,-35 2 1006 0 0,85 9-749 0 0,65-9-256 0 0,0 0 0 0 0,0 0 0 0 0,0 0 0 0 0,1 0-1 0 0,-1 0 1 0 0,0 0 0 0 0,0 0 0 0 0,0 0 0 0 0,0 0-1 0 0,0-1 1 0 0,0 1 0 0 0,1 0 0 0 0,-1-1 0 0 0,0 1-1 0 0,0-1 1 0 0,1 1 0 0 0,-1-1 0 0 0,0 1 0 0 0,0-1-1 0 0,1 1 1 0 0,-1-1 0 0 0,1 0 0 0 0,-1 1 0 0 0,1-1-1 0 0,-1 0 1 0 0,1 0 0 0 0,-1 1 0 0 0,0-2 0 0 0,1 1-1 0 0,0 1-1 0 0,0-1 1 0 0,0 1 0 0 0,-1 0 0 0 0,1-1 0 0 0,0 1 0 0 0,-1-1 0 0 0,1 1 0 0 0,0-1 0 0 0,-1 1 0 0 0,1 0 0 0 0,0-1 0 0 0,-1 1 0 0 0,1 0 0 0 0,-1-1 0 0 0,1 1 0 0 0,0 0 0 0 0,-1-1 0 0 0,1 1 0 0 0,-1 0 0 0 0,1 0 0 0 0,-1 0-1 0 0,1-1 1 0 0,-1 1 0 0 0,1 0 0 0 0,-1 0 0 0 0,1 0 0 0 0,-1 0 0 0 0,1 0 0 0 0,-1 0 0 0 0,0 0 0 0 0,1 0 0 0 0,-1 0 0 0 0,1 0 0 0 0,-1 1 0 0 0,1-1 0 0 0,-1 0 0 0 0,57 11 21 0 0,-36-8-39 0 0,0 1 1 0 0,0 1-1 0 0,0 1 0 0 0,0 0 0 0 0,26 14 0 0 0,-20-8-98 0 0,0-1-1 0 0,1 0 0 0 0,0-2 1 0 0,0-2-1 0 0,1 0 1 0 0,0-2-1 0 0,0 0 0 0 0,36 0 1 0 0,393 1 94 0 0,-399-10 33 0 0,-1-3 0 0 0,1-2-1 0 0,88-27 1 0 0,-55 14 314 0 0,-78 21-304 0 0,0-1 0 0 0,0-1 0 0 0,-1-1 0 0 0,1 0 0 0 0,-1 0 0 0 0,0-1 1 0 0,0-1-1 0 0,-1 0 0 0 0,1 0 0 0 0,-1-1 0 0 0,12-10 0 0 0,2-1 133 0 0,-22 17-131 0 0,0-1 0 0 0,0 1 0 0 0,0 0 0 0 0,0-1 1 0 0,-1 0-1 0 0,1 0 0 0 0,-1 0 0 0 0,1 0 1 0 0,-1 0-1 0 0,0-1 0 0 0,0 1 0 0 0,0 0 0 0 0,0-1 1 0 0,0 0-1 0 0,-1 1 0 0 0,1-1 0 0 0,-1 0 0 0 0,1 0 1 0 0,-1 0-1 0 0,0 0 0 0 0,1-5 0 0 0,-3 6-16 0 0,1 0 0 0 0,-1 0-1 0 0,0 0 1 0 0,0 1-1 0 0,1-1 1 0 0,-1 0 0 0 0,-1 0-1 0 0,1 1 1 0 0,0-1 0 0 0,0 1-1 0 0,0-1 1 0 0,-1 1-1 0 0,1 0 1 0 0,-1-1 0 0 0,1 1-1 0 0,-1 0 1 0 0,0 0 0 0 0,1 0-1 0 0,-1 0 1 0 0,-3-1-1 0 0,-34-13 326 0 0,27 11-163 0 0,-1 1 0 0 0,1 1-1 0 0,-1 0 1 0 0,0 1 0 0 0,1 0-1 0 0,-19 2 1 0 0,27-1-107 0 0,-534 34 45 0 0,443-22-414 0 0,0 4 0 0 0,-164 50 0 0 0,253-64 303 0 0,-56 19-230 0 0,-99 22 1 0 0,34-13 74 0 0,97-20 135 0 0,-1-3 1 0 0,0 0-1 0 0,-1-2 1 0 0,0-2-1 0 0,-37 0 1 0 0,53-2 18 0 0,-1 0 0 0 0,1 1 1 0 0,0 1-1 0 0,1 0 0 0 0,-1 1 1 0 0,-21 9-1 0 0,-44 10 16 0 0,67-21 8 0 0,1 0-1 0 0,0 1 0 0 0,1 1 1 0 0,-1 0-1 0 0,0 1 1 0 0,-16 8-1 0 0,29-13-20 0 0,0 0 1 0 0,0 1-1 0 0,0-1 0 0 0,-1 0 1 0 0,1 0-1 0 0,0 0 1 0 0,0 0-1 0 0,0 0 0 0 0,0 1 1 0 0,0-1-1 0 0,0 0 1 0 0,-1 0-1 0 0,1 0 0 0 0,0 0 1 0 0,0 1-1 0 0,0-1 0 0 0,0 0 1 0 0,0 0-1 0 0,0 0 1 0 0,0 1-1 0 0,0-1 0 0 0,0 0 1 0 0,0 0-1 0 0,0 0 1 0 0,0 0-1 0 0,0 1 0 0 0,0-1 1 0 0,0 0-1 0 0,0 0 0 0 0,0 0 1 0 0,0 1-1 0 0,0-1 1 0 0,0 0-1 0 0,0 0 0 0 0,0 0 1 0 0,1 1-1 0 0,-1-1 1 0 0,0 0-1 0 0,0 0 0 0 0,0 0 1 0 0,0 0-1 0 0,0 0 1 0 0,0 1-1 0 0,1-1 0 0 0,-1 0 1 0 0,0 0-1 0 0,0 0 0 0 0,0 0 1 0 0,0 0-1 0 0,1 0 1 0 0,-1 0-1 0 0,0 0 0 0 0,0 1 1 0 0,0-1-1 0 0,1 0 1 0 0,-1 0-1 0 0,0 0 0 0 0,21 6-262 0 0,18 0-642 0 0,-25-7 682 0 0,1-1 1 0 0,0 0-1 0 0,-1-1 0 0 0,25-8 0 0 0,-25 6 208 0 0,238-63-219 0 0,-32 8-429 0 0,-154 42 450 0 0,0 4-1 0 0,92-10 1 0 0,-104 14-171 0 0,-9-6-1436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49:59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1462 594 642 0 0,'-17'0'548'0'0,"7"-1"-327"0"0,1 1-1 0 0,-1 0 0 0 0,0 1 0 0 0,-19 3 1 0 0,-15 23 314 0 0,44-27-522 0 0,0 0 0 0 0,0 0 0 0 0,-1 0 0 0 0,1 0 0 0 0,0 0 0 0 0,0 0 0 0 0,-1 0 0 0 0,1 0 0 0 0,0 0 0 0 0,0 0 0 0 0,-1 0 0 0 0,1 0 0 0 0,0 0 0 0 0,0 0 0 0 0,-1 0 0 0 0,1 0 0 0 0,0 0 0 0 0,0 0 0 0 0,-1 0 0 0 0,1 0 0 0 0,0 0 0 0 0,0 1 0 0 0,0-1-1 0 0,-1 0 1 0 0,1 0 0 0 0,0 0 0 0 0,0 0 0 0 0,0 0 0 0 0,0 1 0 0 0,-1-1 0 0 0,1 0 0 0 0,0 0 0 0 0,0 0 0 0 0,0 1 0 0 0,0-1 0 0 0,0 0 0 0 0,0 0 0 0 0,-1 1 0 0 0,1-1 0 0 0,0 0 0 0 0,0 0 0 0 0,0 1 0 0 0,-3 17 1132 0 0,3 17 493 0 0,2-29-1576 0 0,0 1 0 0 0,0 0 0 0 0,1-1 0 0 0,0 1 0 0 0,1-1 1 0 0,-1 0-1 0 0,1 0 0 0 0,0 0 0 0 0,1 0 0 0 0,-1-1 0 0 0,1 0 0 0 0,0 0 0 0 0,1 0 0 0 0,8 6 1 0 0,0-1 79 0 0,0 0 0 0 0,1-2 0 0 0,0 1 1 0 0,1-2-1 0 0,-1 0 0 0 0,19 5 0 0 0,5-1-20 0 0,0-1-1 0 0,72 7 0 0 0,129-3 158 0 0,-163-7-293 0 0,-50-5 40 0 0,0 0 0 0 0,41-3 0 0 0,342-18 767 0 0,-381 18-680 0 0,406-27 1465 0 0,-181-1-1192 0 0,-201 22-372 0 0,358-31-7 0 0,-385 37-3 0 0,252-16 335 0 0,-229 12-289 0 0,581-69 178 0 0,-202 15-206 0 0,198-7 342 0 0,95 2-107 0 0,-399 52-232 0 0,-186 10-29 0 0,51-5 4 0 0,257 0 0 0 0,-172 20 0 0 0,145 3 0 0 0,-284-16 0 0 0,156 21 0 0 0,168 12 0 0 0,-310-27 0 0 0,329-1 4 0 0,-193-5-29 0 0,93-5-82 0 0,-205 6 107 0 0,-72 3 0 0 0,313-4 0 0 0,-336 4 0 0 0,-37-2 0 0 0,56-3 0 0 0,562-18 128 0 0,-609 17-181 0 0,89-14-1 0 0,-86 15 28 0 0,-43 2 27 0 0,0 0-1 0 0,0-1 1 0 0,-1 0-1 0 0,1-1 1 0 0,0 0 0 0 0,-1 0-1 0 0,15-4 1 0 0,-21 5 0 0 0,-1 0 0 0 0,0 0 1 0 0,0 0-1 0 0,0-1 1 0 0,1 1-1 0 0,-1 0 1 0 0,0 0-1 0 0,0 0 1 0 0,0 0-1 0 0,1 0 1 0 0,-1 0-1 0 0,0 0 1 0 0,0-1-1 0 0,0 1 1 0 0,1 0 0 0 0,-1 0-1 0 0,0 0 1 0 0,0 0-1 0 0,0-1 1 0 0,0 1-1 0 0,0 0 1 0 0,0 0-1 0 0,0 0 1 0 0,1-1-1 0 0,-1 1 1 0 0,0 0-1 0 0,0 0 1 0 0,0 0-1 0 0,0-1 1 0 0,0 1-1 0 0,0 0 1 0 0,0 0-1 0 0,0-1 1 0 0,0 1-1 0 0,0 0 1 0 0,0 0-1 0 0,0 0 1 0 0,0-1-1 0 0,0 1 1 0 0,0 0-1 0 0,0 0 1 0 0,-1-1-1 0 0,1 1 1 0 0,0 0-1 0 0,0 0 1 0 0,0 0-1 0 0,0-1 1 0 0,0 1 0 0 0,0 0-1 0 0,-1 0 1 0 0,1 0-1 0 0,0 0 1 0 0,0 0-1 0 0,0-1 1 0 0,0 1-1 0 0,-1 0 1 0 0,1 0-1 0 0,0 0 1 0 0,0 0-1 0 0,0 0 1 0 0,-1 0-1 0 0,1 0 1 0 0,0 0-1 0 0,0 0 1 0 0,-1-1-1 0 0,1 1 1 0 0,0 0-1 0 0,0 0 1 0 0,0 0-1 0 0,-1 0 1 0 0,-7-3 280 0 0,1 0 0 0 0,-1 0-1 0 0,0 1 1 0 0,0-1 0 0 0,0 2 0 0 0,-1-1 0 0 0,1 1-1 0 0,0 1 1 0 0,-1-1 0 0 0,-10 2 0 0 0,8-1-234 0 0,-83-1 509 0 0,-393-2-22 0 0,192 14-727 0 0,-233 13 20 0 0,120 1 172 0 0,-89 10-131 0 0,354-22 134 0 0,-625 68-239 0 0,632-67 215 0 0,-136 23 21 0 0,31-5 0 0 0,34-6 0 0 0,167-22-10 0 0,1-1 0 0 0,-1-2 0 0 0,-52-5 0 0 0,90 3 7 0 0,-10 1-53 0 0,0 0 1 0 0,0 0-1 0 0,0 1 1 0 0,-15 4-1 0 0,22-4 53 0 0,0 0-1 0 0,0 0 0 0 0,0 0 1 0 0,0-1-1 0 0,1 0 1 0 0,-1 0-1 0 0,0 0 0 0 0,0 0 1 0 0,0-1-1 0 0,0 0 0 0 0,-9-3 1 0 0,0-6 97 0 0,20 0-59 0 0,33-4 50 0 0,-19 9-74 0 0,117-23 63 0 0,26 9-204 0 0,196-30-168 0 0,-255 30 287 0 0,165-8 1 0 0,-183 22 0 0 0,434-47-323 0 0,-247 8 162 0 0,53 18 55 0 0,39-1 103 0 0,417-45-94 0 0,-276 40 214 0 0,-300 16-75 0 0,186-10 557 0 0,510-23 75 0 0,-862 47-591 0 0,25-3 106 0 0,-65 5-175 0 0,-1 0 0 0 0,1 0 0 0 0,0 0 0 0 0,0-1 0 0 0,0 1 0 0 0,0 0 0 0 0,0 0 1 0 0,0 0-1 0 0,0 0 0 0 0,0 0 0 0 0,0 0 0 0 0,0 0 0 0 0,0 0 0 0 0,0 0 0 0 0,0-1 0 0 0,0 1 0 0 0,0 0 0 0 0,0 0 1 0 0,0 0-1 0 0,0 0 0 0 0,0 0 0 0 0,0 0 0 0 0,0 0 0 0 0,0 0 0 0 0,0-1 0 0 0,0 1 0 0 0,0 0 0 0 0,0 0 1 0 0,1 0-1 0 0,-1 0 0 0 0,0 0 0 0 0,-38-4 170 0 0,-4 2 535 0 0,-81 6-1 0 0,-8 4-412 0 0,93-6-257 0 0,-578 40 115 0 0,247-8 169 0 0,229-24-196 0 0,-222 36 124 0 0,118-10-181 0 0,-298 55 37 0 0,207-21-107 0 0,-156 28 0 0 0,120-7-878 0 0,330-83 790 0 0,-65 3 0 0 0,47-7 7 0 0,35-1 65 0 0,11-1 15 0 0,0 0 0 0 0,0-1 0 0 0,0-1 0 0 0,-17-1 0 0 0,30 1 1 0 0,0 0 0 0 0,0 0 0 0 0,0 0 0 0 0,0 0 0 0 0,0 0 0 0 0,-1 0 0 0 0,1 0 0 0 0,0 1 0 0 0,0-1 0 0 0,0 0 0 0 0,0 0 0 0 0,0 0 0 0 0,-1 0 0 0 0,1 0 0 0 0,0 0 0 0 0,0 0 0 0 0,0 0 0 0 0,0 0 0 0 0,0 0 0 0 0,-1 0 0 0 0,1 0 0 0 0,0 0 0 0 0,0 0 0 0 0,0 0 0 0 0,0 0 0 0 0,-1 0 0 0 0,1 0 0 0 0,0 0 0 0 0,0 0 0 0 0,0 0 0 0 0,0 0 0 0 0,0-1 0 0 0,-1 1 0 0 0,1 0 0 0 0,0 0 0 0 0,0 0 0 0 0,0 0 0 0 0,0 0 0 0 0,0 0 0 0 0,0 0 0 0 0,-1-1 0 0 0,1 1 0 0 0,0 0 0 0 0,0 0 0 0 0,0 0 0 0 0,0 0 0 0 0,0 0 0 0 0,0-1 0 0 0,0 1 0 0 0,0 0 0 0 0,0 0 0 0 0,0 0 0 0 0,0 0 0 0 0,0 0 0 0 0,0-1 0 0 0,0 1 0 0 0,0 0 0 0 0,0 0 0 0 0,0 0 0 0 0,0 0 0 0 0,0-1 0 0 0,0 1 0 0 0,0 0 0 0 0,0 0 0 0 0,0 0 0 0 0,0 0 0 0 0,0 0 0 0 0,0-1 0 0 0,1 1 0 0 0,15-6 0 0 0,37-6 0 0 0,-13 4 7 0 0,69-24 1 0 0,-67 18 59 0 0,65-12 1 0 0,133-9-582 0 0,-207 30 490 0 0,192-27-232 0 0,280-5 0 0 0,-25 21 235 0 0,-371 19-29 0 0,-47-1 21 0 0,85-6 1 0 0,423-19 156 0 0,-525 24-128 0 0,79 1 0 0 0,193-21 0 0 0,-187 9 0 0 0,-27 4 0 0 0,-61 0 396 0 0,-23 2-69 0 0,-19 4-321 0 0,0 0 0 0 0,0 0 0 0 0,-1 0-1 0 0,1 0 1 0 0,0 0 0 0 0,0 0 0 0 0,0 0 0 0 0,0-1 0 0 0,0 1-1 0 0,0 0 1 0 0,0 0 0 0 0,0 0 0 0 0,0 0 0 0 0,0 0-1 0 0,0 0 1 0 0,0 0 0 0 0,0 0 0 0 0,-1 0 0 0 0,1 0 0 0 0,0 0-1 0 0,0-1 1 0 0,0 1 0 0 0,0 0 0 0 0,0 0 0 0 0,0 0 0 0 0,0 0-1 0 0,0 0 1 0 0,0 0 0 0 0,0 0 0 0 0,0 0 0 0 0,0-1 0 0 0,0 1-1 0 0,0 0 1 0 0,0 0 0 0 0,0 0 0 0 0,0 0 0 0 0,0 0 0 0 0,0 0-1 0 0,0 0 1 0 0,1 0 0 0 0,-1 0 0 0 0,0 0 0 0 0,0-1 0 0 0,0 1-1 0 0,-84-16 332 0 0,-112-18 119 0 0,148 30 218 0 0,0 1-1 0 0,-79 6 1 0 0,90-1-575 0 0,-268 6 329 0 0,59-6-256 0 0,-148 26 63 0 0,-184 23-556 0 0,376-21 125 0 0,41-3 114 0 0,19-8 63 0 0,-203 32 16 0 0,248-25 4 0 0,-38 7-23 0 0,-89-7-85 0 0,84-3 107 0 0,125-18 2 0 0,54-7-47 0 0,292-34-298 0 0,-198 14 215 0 0,536-85-108 0 0,-208 25 215 0 0,-22 27 385 0 0,-35 13-84 0 0,-340 37-260 0 0,140-14 115 0 0,129-7 586 0 0,-94 10-228 0 0,-238 16-488 0 0,31-3 133 0 0,0 2 0 0 0,1 2 0 0 0,59 8 0 0 0,-90-9-75 0 0,6 4 101 0 0,-25 3-113 0 0,-252 56 313 0 0,132-33-257 0 0,44-13-91 0 0,-105 19-13 0 0,-217 69 0 0 0,295-68 106 0 0,-219 40 1 0 0,319-73-94 0 0,-552 95 134 0 0,486-82-150 0 0,-566 92 0 0 0,439-82-43 0 0,157-27-321 0 0,50 0 295 0 0,20-7 31 0 0,222-49-669 0 0,37 15 193 0 0,-157 26 450 0 0,88-20-109 0 0,78-11-254 0 0,-10 16 406 0 0,-203 24 43 0 0,29-2 85 0 0,115-23 0 0 0,-109 10-35 0 0,117-8 0 0 0,-161 23-45 0 0,341-46 346 0 0,-156 19-275 0 0,-214 30-98 0 0,52 2-1 0 0,-61 2 52 0 0,-1-1-1 0 0,41-6 0 0 0,32-14 464 0 0,-117 23-467 0 0,2 0-27 0 0,1 1 0 0 0,-31 9 0 0 0,14 1-18 0 0,7-2 83 0 0,-1-1 0 0 0,0-2 1 0 0,-40 6-1 0 0,-429 77 193 0 0,288-49-124 0 0,45-6 185 0 0,-181 20-22 0 0,-40 7-206 0 0,-13 18-111 0 0,172-43-35 0 0,-156 33-101 0 0,294-51-207 0 0,91-20 341 0 0,1-1 0 0 0,-1 0 1 0 0,0 0-1 0 0,0 0 0 0 0,0 0 0 0 0,0 0 0 0 0,0 0 0 0 0,0 0 1 0 0,0 0-1 0 0,1 1 0 0 0,-1-1 0 0 0,0 0 0 0 0,0 0 0 0 0,0 0 0 0 0,0 0 1 0 0,0 0-1 0 0,0 1 0 0 0,0-1 0 0 0,0 0 0 0 0,0 0 0 0 0,0 0 1 0 0,0 0-1 0 0,0 0 0 0 0,0 1 0 0 0,0-1 0 0 0,0 0 0 0 0,0 0 0 0 0,0 0 1 0 0,0 0-1 0 0,0 1 0 0 0,0-1 0 0 0,0 0 0 0 0,0 0 0 0 0,0 0 1 0 0,0 0-1 0 0,0 0 0 0 0,0 1 0 0 0,0-1 0 0 0,0 0 0 0 0,0 0 1 0 0,-1 0-1 0 0,1 0 0 0 0,0 0 0 0 0,0 0 0 0 0,0 0 0 0 0,0 1 0 0 0,0-1 1 0 0,0 0-1 0 0,0 0 0 0 0,-1 0 0 0 0,1 0 0 0 0,0 0 0 0 0,18 2-50 0 0,34-5-11 0 0,51-9 0 0 0,-6 0-46 0 0,695-79-1176 0 0,-519 58 1173 0 0,117-15 138 0 0,511-63 1030 0 0,-625 79-56 0 0,321-11-143 0 0,-539 46-793 0 0,-39 4-20 0 0,-19-7-43 0 0,0 0-1 0 0,0 0 1 0 0,1 0-1 0 0,-1 1 1 0 0,0-1-1 0 0,0 0 1 0 0,1 1-1 0 0,-1-1 1 0 0,0 0 0 0 0,0 1-1 0 0,0-1 1 0 0,1 0-1 0 0,-1 1 1 0 0,0-1-1 0 0,0 0 1 0 0,0 1 0 0 0,0-1-1 0 0,0 0 1 0 0,0 1-1 0 0,0-1 1 0 0,0 0-1 0 0,0 1 1 0 0,0-1-1 0 0,0 0 1 0 0,0 1 0 0 0,0-1-1 0 0,0 1 1 0 0,0-1-1 0 0,0 0 1 0 0,0 1-1 0 0,-1-1 1 0 0,1 0-1 0 0,0 1 1 0 0,0-1 0 0 0,-1 1-1 0 0,-16 7 0 0 0,-90 14 37 0 0,-128 10 0 0 0,144-21-4 0 0,-138 22 68 0 0,-92 11 291 0 0,214-33-361 0 0,-338 44-19 0 0,116-3-34 0 0,-157 8-106 0 0,70 22-108 0 0,328-71 108 0 0,270-57 42 0 0,-93 24-321 0 0,358-45-188 0 0,-108 19 291 0 0,145-34 668 0 0,-429 74-289 0 0,97-30 0 0 0,-151 37-65 0 0,19-9 88 0 0,-19 2-52 0 0,-18-2 14 0 0,-4 3-1 0 0,-1 2-1 0 0,-1 0 1 0 0,1 1 0 0 0,-1 1 0 0 0,-33 0 0 0 0,-140 11 401 0 0,105-2-459 0 0,-192 22 191 0 0,74-5-42 0 0,48-7-139 0 0,-256 58 0 0 0,288-41-11 0 0,-67 13 0 0 0,165-40-6 0 0,9-3-39 0 0,0 1-1 0 0,1 2 1 0 0,0 0-1 0 0,0 1 1 0 0,-22 10-1 0 0,43-17 44 0 0,-1 0 0 0 0,1 1 0 0 0,0-1 0 0 0,0 0 0 0 0,-1 0 0 0 0,1 0 0 0 0,0 0 0 0 0,0 0 0 0 0,-1 0 0 0 0,1 0 0 0 0,0 0 0 0 0,0 0 0 0 0,-1 0 0 0 0,1 1 0 0 0,0-1 0 0 0,0 0 0 0 0,-1 0 0 0 0,1 0 0 0 0,0 1 0 0 0,0-1 0 0 0,0 0 0 0 0,0 0 0 0 0,-1 0 0 0 0,1 1 0 0 0,0-1 0 0 0,0 0 0 0 0,0 0 0 0 0,0 1 0 0 0,0-1-1 0 0,0 0 1 0 0,0 1 0 0 0,-1-1 0 0 0,1 0 0 0 0,0 0 0 0 0,0 1 0 0 0,0-1 0 0 0,0 0 0 0 0,0 0 0 0 0,0 1 0 0 0,0-1 0 0 0,1 0 0 0 0,-1 1 0 0 0,33 4-39 0 0,60-3-273 0 0,-1-4-1 0 0,128-20 1 0 0,313-56-264 0 0,-145 13 337 0 0,-250 38 225 0 0,349-73 16 0 0,-306 48 214 0 0,-174 51-186 0 0,-1-1 0 0 0,1 0 0 0 0,0 0 0 0 0,-1-1-1 0 0,0 0 1 0 0,1 0 0 0 0,-1-1 0 0 0,0 1 0 0 0,-1-1 0 0 0,1-1 0 0 0,-1 1-1 0 0,1-1 1 0 0,-1 0 0 0 0,-1 0 0 0 0,1 0 0 0 0,-1-1 0 0 0,0 1-1 0 0,0-1 1 0 0,4-9 0 0 0,-8 15-25 0 0,0-1 0 0 0,0 1 0 0 0,0-1 0 0 0,0 0 0 0 0,0 1-1 0 0,0-1 1 0 0,0 0 0 0 0,0 1 0 0 0,0-1 0 0 0,0 1 0 0 0,-1-1 0 0 0,1 1 0 0 0,0-1 0 0 0,0 0 0 0 0,-1 1-1 0 0,1-1 1 0 0,0 1 0 0 0,-1-1 0 0 0,1 1 0 0 0,0-1 0 0 0,-1 1 0 0 0,1-1 0 0 0,-1 1 0 0 0,1 0-1 0 0,-1-1 1 0 0,1 1 0 0 0,-1 0 0 0 0,1-1 0 0 0,-1 1 0 0 0,1 0 0 0 0,-1 0 0 0 0,1-1 0 0 0,-1 1 0 0 0,0 0-1 0 0,1 0 1 0 0,-2 0 0 0 0,-23-14 98 0 0,-1 1 0 0 0,0 2-1 0 0,-1 1 1 0 0,-1 1-1 0 0,0 1 1 0 0,0 1 0 0 0,0 2-1 0 0,-1 1 1 0 0,-32-1 0 0 0,-283 23 152 0 0,259-11-206 0 0,-570 68 209 0 0,242-23-255 0 0,88-22 3 0 0,-203 23-137 0 0,-103 18-852 0 0,71-14 685 0 0,58-19-64 0 0,453-42 142 0 0,38-4-187 0 0,11 7 396 0 0,1 1 0 0 0,-1-1 0 0 0,0 0 0 0 0,1 1-1 0 0,-1-1 1 0 0,0 0 0 0 0,1 1 0 0 0,-1-1 0 0 0,1 0-1 0 0,-1 1 1 0 0,1-1 0 0 0,0 1 0 0 0,-1-1 0 0 0,1 1 0 0 0,-1-1-1 0 0,1 1 1 0 0,0-1 0 0 0,0 1 0 0 0,-1 0 0 0 0,1-1-1 0 0,1 1 1 0 0,7-5-5 0 0,1 2 1 0 0,0-1-1 0 0,-1 1 0 0 0,1 0 0 0 0,1 1 0 0 0,18-1 1 0 0,7-3 13 0 0,232-36-329 0 0,255-42-512 0 0,-464 73 775 0 0,241-37-117 0 0,-217 38 157 0 0,-2-4 0 0 0,93-28 0 0 0,-9 1 13 0 0,-72 23 17 0 0,78-20 0 0 0,-166 36 0 0 0,271-86 0 0 0,-236 73 0 0 0,-2-1 0 0 0,58-34 0 0 0,-95 49 0 0 0,-1 1 0 0 0,1 0 1 0 0,-1 0-1 0 0,1 0 1 0 0,-1 0 0 0 0,1 0-1 0 0,-1-1 1 0 0,1 1 0 0 0,-1 0-1 0 0,1 0 1 0 0,-1-1 0 0 0,1 1-1 0 0,-1 0 1 0 0,0-1 0 0 0,1 1-1 0 0,-1-1 1 0 0,0 1 0 0 0,1 0-1 0 0,-1-1 1 0 0,0 1 0 0 0,1-1-1 0 0,-1 1 1 0 0,0-1-1 0 0,0 1 1 0 0,1-1 0 0 0,-1 1-1 0 0,0-1 1 0 0,0 1 0 0 0,0-1-1 0 0,0 1 1 0 0,0-1 0 0 0,0 1-1 0 0,0-1 1 0 0,0 1 0 0 0,0-1-1 0 0,0 1 1 0 0,0-1 0 0 0,0 1-1 0 0,0-1 1 0 0,0 0 0 0 0,-1 1-1 0 0,1-1 1 0 0,0 1-1 0 0,0 0 1 0 0,-1-1 0 0 0,1 1-1 0 0,0-1 1 0 0,0 1 0 0 0,-1-1-1 0 0,1 1 1 0 0,0 0 0 0 0,-1-1-1 0 0,1 1 1 0 0,-1 0 0 0 0,1-1-1 0 0,-1 1 1 0 0,1 0 0 0 0,-1-1-1 0 0,1 1 1 0 0,0 0 0 0 0,-1 0-1 0 0,1 0 1 0 0,-1-1-1 0 0,0 1 1 0 0,1 0 0 0 0,-2 0-1 0 0,-20-9 56 0 0,-1 1-1 0 0,0 0 0 0 0,0 2 0 0 0,-1 1 0 0 0,0 1 0 0 0,-46-2 0 0 0,-10 4 384 0 0,-89 10 0 0 0,-223 39 238 0 0,131-14-454 0 0,-311 67 119 0 0,207-28-320 0 0,165-35-22 0 0,-40 18 0 0 0,-347 62-65 0 0,-3-4-491 0 0,202-48-66 0 0,348-60 579 0 0,27-4-60 0 0,-1 0-1 0 0,1 2 1 0 0,0 0-1 0 0,0 0 1 0 0,-15 7 0 0 0,89-12-497 0 0,492-79-300 0 0,-260 37 525 0 0,33-5 194 0 0,115-45 76 0 0,-104 20 60 0 0,64-23 45 0 0,-46 10 0 0 0,266-52 385 0 0,-83 28-149 0 0,-536 111-221 0 0,-1 0 0 0 0,0 0 0 0 0,0 0 0 0 0,0 0 0 0 0,0-1-1 0 0,1 1 1 0 0,-1 0 0 0 0,0-1 0 0 0,0 1 0 0 0,0 0 0 0 0,0-1 0 0 0,0 0 0 0 0,0 1 0 0 0,0-1 0 0 0,0 1 0 0 0,0-1 0 0 0,0 0 0 0 0,0 0 0 0 0,0 0 0 0 0,1-1 0 0 0,-4 1 0 0 0,1-1-1 0 0,-1 1 1 0 0,1 0 0 0 0,-1 0 0 0 0,1 0-1 0 0,-1 0 1 0 0,0 0 0 0 0,0 0 0 0 0,1 1-1 0 0,-1-1 1 0 0,0 1 0 0 0,0-1 0 0 0,0 1-1 0 0,-3-1 1 0 0,-36-7 128 0 0,-1 1 0 0 0,1 2 0 0 0,-50 1 0 0 0,-128 9 96 0 0,147-1-257 0 0,-965 42 1410 0 0,509 4-1265 0 0,162-9-126 0 0,337-38 0 0 0,-754 96-366 0 0,144 28-42 0 0,266-39 129 0 0,-130 1-895 0 0,99-19 718 0 0,43-20 305 0 0,359-50 150 0 0,0 1 0 0 0,0-1 0 0 0,0 0 0 0 0,0 0 0 0 0,0 0 0 0 0,0 0 0 0 0,1 0 0 0 0,-1 0 0 0 0,0-1 0 0 0,0 1 0 0 0,0-1 0 0 0,0 1 0 0 0,0-1 0 0 0,-2 0 0 0 0,12-6 0 0 0,24-4 0 0 0,-19 8-1 0 0,89-24-63 0 0,158-64 1 0 0,-244 84 45 0 0,25-12-37 0 0,65-19-1 0 0,117-21-39 0 0,113-32-45 0 0,-231 57 117 0 0,-17 5-94 0 0,127-25 0 0 0,410-58-140 0 0,61 10 235 0 0,-626 95 22 0 0,424-59 279 0 0,-395 52-232 0 0,114-11 13 0 0,-177 21-1 0 0,-50 1 32 0 0,-25 4 9 0 0,-57 11 0 0 0,63-7-65 0 0,-157 23 302 0 0,-174 20 954 0 0,-239 39-863 0 0,461-62-372 0 0,-324 59 17 0 0,-148 62-296 0 0,566-131 189 0 0,-467 148-352 0 0,409-124-61 0 0,-218 43 0 0 0,224-60 335 0 0,-111 32-124 0 0,-114 20 43 0 0,-23-27 86 0 0,339-45 147 0 0,-1 2-236 0 0,0-2 0 0 0,0 0 0 0 0,0-2 1 0 0,0 0-1 0 0,-25-4 0 0 0,37-1 27 0 0,28-12 81 0 0,10 1 59 0 0,1 2 0 0 0,1 2 0 0 0,47-13 0 0 0,-38 14-25 0 0,-1-3 0 0 0,0-1 0 0 0,-1-2 0 0 0,51-30 1 0 0,244-198-333 0 0,-304 221 331 0 0,2 1 1 0 0,0 2-1 0 0,1 2 1 0 0,1 0-1 0 0,1 3 0 0 0,50-18 1 0 0,-80 32 51 0 0,134-46-15 0 0,-95 35 64 0 0,0-2 1 0 0,-1-1-1 0 0,-1-3 0 0 0,61-36 1 0 0,-103 55-32 0 0,1-1-1 0 0,0 1 1 0 0,-1 0 0 0 0,1-1 0 0 0,0 1 0 0 0,-1-1-1 0 0,1 1 1 0 0,-1-1 0 0 0,1 1 0 0 0,-1-1 0 0 0,1 1-1 0 0,-1-1 1 0 0,0 1 0 0 0,1-1 0 0 0,-1 0 0 0 0,0 1-1 0 0,1-1 1 0 0,-1 0 0 0 0,0 1 0 0 0,0-1 0 0 0,0 0-1 0 0,1 1 1 0 0,-1-1 0 0 0,0 0 0 0 0,0 0-1 0 0,0 1 1 0 0,0-2 0 0 0,-1 1-3 0 0,0 0 0 0 0,1 1-1 0 0,-1-1 1 0 0,0 0 0 0 0,1 0 0 0 0,-1 1 0 0 0,0-1-1 0 0,0 1 1 0 0,0-1 0 0 0,0 1 0 0 0,0-1-1 0 0,0 1 1 0 0,0-1 0 0 0,0 1 0 0 0,0 0 0 0 0,0 0-1 0 0,0-1 1 0 0,0 1 0 0 0,0 0 0 0 0,0 0 0 0 0,0 0-1 0 0,-2 0 1 0 0,-60 5 159 0 0,-69 7 175 0 0,-191 21 251 0 0,268-22-566 0 0,0 2 0 0 0,-59 23 0 0 0,47-14 4 0 0,-239 61-13 0 0,-72 23-22 0 0,328-91 0 0 0,1 1 0 0 0,-85 42 0 0 0,102-43 0 0 0,-1-1 0 0 0,-1-2 0 0 0,-50 12 0 0 0,-100 4 0 0 0,182-27 0 0 0,-21 2 0 0 0,-1 1 0 0 0,0-1 0 0 0,0-1 0 0 0,0-1 0 0 0,0-1 0 0 0,0-1 0 0 0,0-1 0 0 0,-29-7 0 0 0,50 8 0 0 0,0 0 0 0 0,1 0 0 0 0,-1 0 0 0 0,0 0 0 0 0,1-1 0 0 0,-1 1 0 0 0,1-1 0 0 0,0 0 0 0 0,-1 0 0 0 0,1 0 0 0 0,0 0 0 0 0,0 0 0 0 0,0 0 0 0 0,0-1 0 0 0,1 1 0 0 0,-1-1 0 0 0,1 1 0 0 0,-1-1 0 0 0,1 0 0 0 0,0 1 0 0 0,0-1 0 0 0,0 0 0 0 0,0 0 0 0 0,0 0 0 0 0,1 0 0 0 0,0 0 0 0 0,-1 0 0 0 0,1 0 0 0 0,0 0 0 0 0,0 0 0 0 0,1-4 0 0 0,0-1 0 0 0,1 1 0 0 0,-1 0 0 0 0,1-1 0 0 0,1 1 0 0 0,-1 0 0 0 0,1 0 0 0 0,0 1 0 0 0,1-1 0 0 0,0 1 0 0 0,0-1 0 0 0,0 1 0 0 0,1 0 0 0 0,7-8 0 0 0,30-22-191 0 0,1 1 0 0 0,87-53 0 0 0,130-53-414 0 0,-124 63 498 0 0,-240 118 257 0 0,-130 31-1 0 0,113-36-84 0 0,-145 61-22 0 0,245-87-28 0 0,-1 2 0 0 0,1 0 1 0 0,1 0-1 0 0,0 2 0 0 0,0 1 1 0 0,-25 23-1 0 0,13-9-15 0 0,-41 25 0 0 0,18-18 0 0 0,-1-3 0 0 0,-62 26 0 0 0,70-39 78 0 0,32-14-16 0 0,0 2-1 0 0,0 0 0 0 0,1 0 1 0 0,-17 12-1 0 0,32-19-61 0 0,0 0-1 0 0,0 0 0 0 0,0 0 1 0 0,0 1-1 0 0,0-1 0 0 0,0 0 1 0 0,0 0-1 0 0,0 0 0 0 0,0 1 1 0 0,0-1-1 0 0,0 0 0 0 0,0 0 1 0 0,0 0-1 0 0,0 1 0 0 0,0-1 1 0 0,0 0-1 0 0,0 0 1 0 0,0 0-1 0 0,0 0 0 0 0,1 1 1 0 0,-1-1-1 0 0,0 0 0 0 0,0 0 1 0 0,0 0-1 0 0,0 0 0 0 0,0 0 1 0 0,0 1-1 0 0,1-1 0 0 0,-1 0 1 0 0,0 0-1 0 0,0 0 1 0 0,0 0-1 0 0,0 0 0 0 0,1 0 1 0 0,-1 0-1 0 0,0 0 0 0 0,0 0 1 0 0,0 0-1 0 0,1 0 0 0 0,-1 1 1 0 0,0-1-1 0 0,0 0 0 0 0,0 0 1 0 0,1 0-1 0 0,-1-1 0 0 0,0 1 1 0 0,0 0-1 0 0,0 0 1 0 0,1 0-1 0 0,-1 0 0 0 0,0 0 1 0 0,0 0-1 0 0,0 0 0 0 0,0 0 1 0 0,1 0-1 0 0,-1 0 0 0 0,0-1 1 0 0,25 1-70 0 0,13-10 3 0 0,0-1 0 0 0,-1-2 0 0 0,-1-1 0 0 0,0-2 0 0 0,-1-1 1 0 0,-1-2-1 0 0,46-34 0 0 0,-24 11-37 0 0,2 3 1 0 0,1 2-1 0 0,2 3 1 0 0,1 2-1 0 0,109-38 1 0 0,-94 47 80 0 0,166-56 24 0 0,10-14-1 0 0,-125 59 229 0 0,-97 27-201 0 0,-26 6 48 0 0,-6 3-34 0 0,-17 9-24 0 0,-35 12-4 0 0,-348 133 693 0 0,99-37-400 0 0,273-108-293 0 0,-32 14 22 0 0,1 2-1 0 0,-66 41 1 0 0,61-29-36 0 0,-1-2 0 0 0,-2-4 0 0 0,-1-2 0 0 0,-80 23 0 0 0,-152 25 0 0 0,215-60 0 0 0,45-8 0 0 0,31-7 0 0 0,0-1 0 0 0,-1 0 0 0 0,1-1 0 0 0,-1 0 0 0 0,-11 1 0 0 0,33-15 0 0 0,27-11 0 0 0,-3 7 7 0 0,223-91-142 0 0,-197 86-227 0 0,0-3 1 0 0,73-40 0 0 0,117-97-76 0 0,-207 131 373 0 0,2 2 0 0 0,1 2-1 0 0,59-25 1 0 0,-84 42 57 0 0,0-1 0 0 0,33-20 0 0 0,-55 29 16 0 0,-1 0 0 0 0,0 1 0 0 0,0-1 0 0 0,0 0 0 0 0,0 1 0 0 0,0-1 0 0 0,0 0 0 0 0,0 1 0 0 0,0 0 0 0 0,0-1 0 0 0,0 1 0 0 0,0 0 0 0 0,0-1 0 0 0,0 1 0 0 0,0 0 0 0 0,0 0 0 0 0,0 0 0 0 0,-2 0 0 0 0,-18 2 242 0 0,0 0 0 0 0,0 2 1 0 0,0 1-1 0 0,1 0 0 0 0,-37 16 0 0 0,25-9-152 0 0,-201 78 49 0 0,175-66-146 0 0,-38 16 14 0 0,-313 145 97 0 0,302-131-113 0 0,-152 55 0 0 0,225-96 0 0 0,-17 6 0 0 0,-87 23 0 0 0,50-25 0 0 0,-72 18 0 0 0,43-12 0 0 0,49-12 0 0 0,51-12-10 0 0,14-8-23 0 0,4 6 20 0 0,1 0-1 0 0,0 0 1 0 0,0 0 0 0 0,0 1 0 0 0,0-1 0 0 0,1 1 0 0 0,-1-1-1 0 0,1 1 1 0 0,-1 0 0 0 0,1-1 0 0 0,0 1 0 0 0,3-1 0 0 0,52-34-223 0 0,1 3 0 0 0,76-32 1 0 0,-85 44 203 0 0,-2-2 1 0 0,71-46-1 0 0,82-82-194 0 0,-47 17 76 0 0,22-6 128 0 0,-164 131-32 0 0,9-9 431 0 0,-24 13-81 0 0,-15 3-37 0 0,8 3-238 0 0,0 0 1 0 0,0 0-1 0 0,0 1 0 0 0,0 1 0 0 0,1 0 0 0 0,-1 0 1 0 0,-12 5-1 0 0,-3 0 45 0 0,-19 8 118 0 0,0 1 0 0 0,1 2 0 0 0,-52 30 0 0 0,44-22-128 0 0,-52 24-36 0 0,-168 88-18 0 0,245-123-2 0 0,-8 4 0 0 0,1 1 0 0 0,1 2 0 0 0,-34 28 0 0 0,44-31 7 0 0,7-8 75 0 0,24-14-64 0 0,22-14-83 0 0,0 1-138 0 0,53-38 0 0 0,-7 3-114 0 0,159-79 1 0 0,-146 85-10 0 0,158-106 0 0 0,-229 135 367 0 0,-24 14 100 0 0,-18 7-88 0 0,-145 63-53 0 0,-77 50 450 0 0,190-92-382 0 0,2 1 1 0 0,1 3 0 0 0,2 3-1 0 0,-64 52 1 0 0,-55 50 38 0 0,142-114-107 0 0,-56 35 0 0 0,49-34 0 0 0,-2 1-33 0 0,28-19 19 0 0,1 0 1 0 0,0 1-1 0 0,0 0 0 0 0,0 1 1 0 0,1-1-1 0 0,-8 9 0 0 0,14-14 14 0 0,-1 1 0 0 0,1-1 0 0 0,0 0 0 0 0,0 0 0 0 0,0 0 0 0 0,-1 1 0 0 0,1-1 0 0 0,0 0 0 0 0,0 0 0 0 0,0 0 0 0 0,0 1 0 0 0,-1-1 0 0 0,1 0 0 0 0,0 0 0 0 0,0 1 0 0 0,0-1 0 0 0,0 0 0 0 0,0 1 0 0 0,0-1 0 0 0,0 0 0 0 0,0 0 0 0 0,0 1 0 0 0,0-1 0 0 0,0 0 0 0 0,0 1 0 0 0,0-1 0 0 0,0 0 0 0 0,0 0 0 0 0,0 1 0 0 0,0-1 0 0 0,0 0 0 0 0,0 0 0 0 0,0 1 0 0 0,1-1 0 0 0,-1 0 0 0 0,0 0 0 0 0,0 1 0 0 0,0-1 0 0 0,0 0 0 0 0,1 0 0 0 0,-1 1 0 0 0,0-1 0 0 0,0 0 0 0 0,0 0 0 0 0,1 0 0 0 0,-1 0 0 0 0,0 1 0 0 0,0-1 0 0 0,1 0 0 0 0,-1 0 0 0 0,0 0 0 0 0,0 0 0 0 0,1 0 0 0 0,-1 0 0 0 0,0 0 0 0 0,1 0 0 0 0,-1 0 0 0 0,0 0 0 0 0,0 0 0 0 0,1 0 0 0 0,-1 0 0 0 0,0 0 0 0 0,1 0 0 0 0,-1 0 0 0 0,0 0 0 0 0,0 0 0 0 0,1 0 0 0 0,22-3 0 0 0,-13-1-75 0 0,1 0 0 0 0,-1 0-1 0 0,0-1 1 0 0,-1-1 0 0 0,18-12-1 0 0,14-8-93 0 0,62-46 45 0 0,86-54-244 0 0,-124 89 250 0 0,155-90-64 0 0,-158 87 144 0 0,349-202-181 0 0,-232 165 219 0 0,-121 53 43 0 0,-58 22 222 0 0,-10 2-188 0 0,-16 2-77 0 0,-142 41 112 0 0,92-22-95 0 0,-107 40 454 0 0,12-14-182 0 0,80-24-144 0 0,-124 48-1 0 0,143-40-51 0 0,2 4 0 0 0,-106 69 0 0 0,-101 60 399 0 0,244-146-424 0 0,44-22-116 0 0,51-26-100 0 0,116-80-871 0 0,-6 6 817 0 0,-80 63 17 0 0,2 4 1 0 0,113-28-1 0 0,-157 51 161 0 0,65-22 4 0 0,30-9 9 0 0,229-41-1 0 0,-290 73-16 0 0,275-47-158 0 0,-97 4 143 0 0,236-10-171 0 0,-467 64 209 0 0,0 2 1 0 0,0 1-1 0 0,0 1 1 0 0,43 9 0 0 0,-52-7 4 0 0,-20-4-2 0 0,-1 0-1 0 0,1 0 0 0 0,0 1 1 0 0,0-1-1 0 0,0 1 1 0 0,0-1-1 0 0,0 1 0 0 0,-1-1 1 0 0,1 1-1 0 0,0 0 1 0 0,0 0-1 0 0,-1 0 0 0 0,1 0 1 0 0,-1 0-1 0 0,1 0 0 0 0,-1 0 1 0 0,1 1-1 0 0,-1-1 1 0 0,0 0-1 0 0,1 1 0 0 0,-1-1 1 0 0,0 1-1 0 0,0 0 1 0 0,0-1-1 0 0,0 1 0 0 0,-1 0 1 0 0,1 0-1 0 0,0-1 1 0 0,-1 1-1 0 0,1 0 0 0 0,-1 0 1 0 0,1 0-1 0 0,-1 0 1 0 0,0 0-1 0 0,0 0 0 0 0,0 0 1 0 0,0-1-1 0 0,-1 3 0 0 0,0 1-4 0 0,-1 0 0 0 0,0 0-1 0 0,0 0 1 0 0,-1 0-1 0 0,1 0 1 0 0,-1-1-1 0 0,0 0 1 0 0,0 1 0 0 0,-1-1-1 0 0,1 0 1 0 0,-1-1-1 0 0,0 1 1 0 0,0 0-1 0 0,0-1 1 0 0,-1 0-1 0 0,1 0 1 0 0,-6 2 0 0 0,-59 30 12 0 0,-87 31 0 0 0,5-3 327 0 0,110-42-256 0 0,0 2 0 0 0,2 2 0 0 0,0 1-1 0 0,-35 33 1 0 0,64-51-69 0 0,-147 128 16 0 0,-45 33-25 0 0,176-146 2 0 0,24-22 0 0 0,1-1 0 0 0,0 1 0 0 0,0 0 0 0 0,0 0 0 0 0,0 0 0 0 0,0 0 0 0 0,0 0 0 0 0,1 0 0 0 0,-1 1 0 0 0,0-1 0 0 0,1 0 0 0 0,-1 0 0 0 0,0 1 0 0 0,1-1 0 0 0,-1 0 0 0 0,1 0 0 0 0,0 1 0 0 0,-1-1 0 0 0,1 1 0 0 0,0-1 0 0 0,0 0 0 0 0,0 1 0 0 0,0-1 0 0 0,0 3 0 0 0,1-3-4 0 0,0-1-1 0 0,0 1 0 0 0,-1-1 1 0 0,1 0-1 0 0,0 1 1 0 0,0-1-1 0 0,-1 1 0 0 0,1-1 1 0 0,0 0-1 0 0,0 0 1 0 0,0 0-1 0 0,0 1 1 0 0,-1-1-1 0 0,1 0 0 0 0,0 0 1 0 0,0 0-1 0 0,0 0 1 0 0,0 0-1 0 0,0 0 0 0 0,-1-1 1 0 0,1 1-1 0 0,0 0 1 0 0,0 0-1 0 0,0 0 0 0 0,-1-1 1 0 0,1 1-1 0 0,1-1 1 0 0,214-73-1024 0 0,2-24 898 0 0,-124 52 110 0 0,440-168-87 0 0,113 34 0 0 0,-97 58 85 0 0,-210 61 56 0 0,-148 29 318 0 0,-184 31-260 0 0,19-3 141 0 0,-26 4-229 0 0,-1 1 0 0 0,1-1-1 0 0,0 0 1 0 0,0 0 0 0 0,-1 0-1 0 0,1 0 1 0 0,0 0 0 0 0,-1 1-1 0 0,1-1 1 0 0,0 0 0 0 0,-1 0-1 0 0,1 1 1 0 0,0-1 0 0 0,-1 1-1 0 0,1-1 1 0 0,-1 1 0 0 0,1-1-1 0 0,-1 1 1 0 0,1-1 0 0 0,-1 1-1 0 0,1-1 1 0 0,-1 1 0 0 0,0-1-1 0 0,1 1 1 0 0,-1 0 0 0 0,0-1-1 0 0,1 2 1 0 0,-1-1 2 0 0,0-1-1 0 0,0 1 1 0 0,0-1-1 0 0,0 0 1 0 0,0 1-1 0 0,0-1 1 0 0,0 1-1 0 0,0-1 1 0 0,-1 1-1 0 0,1-1 1 0 0,0 0-1 0 0,0 1 1 0 0,0-1-1 0 0,-1 1 1 0 0,1-1-1 0 0,0 0 1 0 0,0 1 0 0 0,-1-1-1 0 0,1 0 1 0 0,0 1-1 0 0,-1-1 1 0 0,1 0-1 0 0,0 0 1 0 0,-1 1-1 0 0,1-1 1 0 0,-1 0-1 0 0,1 0 1 0 0,0 0-1 0 0,-1 1 1 0 0,0-1-1 0 0,-7 4 6 0 0,0 0 0 0 0,0-1-1 0 0,0 0 1 0 0,0 0 0 0 0,-13 1 0 0 0,-164 38 57 0 0,-154 39 699 0 0,168-30-275 0 0,33-12-388 0 0,-485 158 349 0 0,257-37-428 0 0,226-96-28 0 0,-387 152 131 0 0,279-118-128 0 0,211-84 1 0 0,-48 16 20 0 0,24-14 214 0 0,61-16-232 0 0,0 0-1 0 0,0 0 1 0 0,0 0-1 0 0,0 0 1 0 0,0 0 0 0 0,0 0-1 0 0,0 0 1 0 0,0 0-1 0 0,0 0 1 0 0,0 0-1 0 0,0 1 1 0 0,0-1 0 0 0,0 0-1 0 0,0 0 1 0 0,0 0-1 0 0,0 0 1 0 0,0 0-1 0 0,0 0 1 0 0,0 0-1 0 0,0 0 1 0 0,0 0 0 0 0,0 1-1 0 0,0-1 1 0 0,0 0-1 0 0,0 0 1 0 0,0 0-1 0 0,0 0 1 0 0,-1 0 0 0 0,1 0-1 0 0,0 0 1 0 0,0 0-1 0 0,0 0 1 0 0,0 0-1 0 0,0 0 1 0 0,0 0 0 0 0,0 0-1 0 0,0 0 1 0 0,0 1-1 0 0,0-1 1 0 0,0 0-1 0 0,-1 0 1 0 0,1 0 0 0 0,0 0-1 0 0,0 0 1 0 0,0 0-1 0 0,0 0 1 0 0,0 0-1 0 0,0 0 1 0 0,28-2-43 0 0,323-69-346 0 0,-191 29 194 0 0,-78 23 133 0 0,412-118-32 0 0,-342 72 91 0 0,-71 29 0 0 0,120-35 0 0 0,479-115-65 0 0,-200 79 267 0 0,-20 37-104 0 0,384-26-55 0 0,272 22 64 0 0,-905 73-109 0 0,-173 3 8 0 0,0 2 0 0 0,-1 1 0 0 0,37 10 0 0 0,-66-13 12 0 0,16 8 149 0 0,-24-2-74 0 0,-18 3-29 0 0,-66 20-54 0 0,-130 30 0 0 0,139-42-8 0 0,-83 26 62 0 0,-143 39 214 0 0,245-69-236 0 0,-51 12 37 0 0,1 5 0 0 0,-105 47 0 0 0,77-21 223 0 0,-266 75-1 0 0,316-109-176 0 0,40-11-59 0 0,-704 180 510 0 0,192-89-875 0 0,32-22 139 0 0,465-74 170 0 0,-64 14 22 0 0,86-15 93 0 0,0-1 0 0 0,-61 2 0 0 0,71-13-5 0 0,26 5-118 0 0,1 0 0 0 0,0 0 1 0 0,0 0-1 0 0,-1-1 0 0 0,1 1 0 0 0,0 0 0 0 0,0 0 0 0 0,0 0 0 0 0,0-1 0 0 0,-1 1 0 0 0,1 0 0 0 0,0 0 0 0 0,0-1 0 0 0,0 1 0 0 0,0 0 0 0 0,0-1 0 0 0,0 1 0 0 0,0 0 0 0 0,0 0 0 0 0,-1-1 1 0 0,1 1-1 0 0,0 0 0 0 0,0-1 0 0 0,0 1 0 0 0,1 0 0 0 0,-1-1 0 0 0,0 1 0 0 0,0 0 0 0 0,0 0 0 0 0,0-1 0 0 0,0 1 0 0 0,0 0 0 0 0,0 0 0 0 0,0-1 0 0 0,1 1 0 0 0,-1 0 0 0 0,0 0 1 0 0,0-1-1 0 0,0 1 0 0 0,1-1 0 0 0,3-2 2 0 0,0-1 0 0 0,0 0 1 0 0,1 1-1 0 0,-1 0 0 0 0,1 0 1 0 0,6-3-1 0 0,14-5-4 0 0,0 1 0 0 0,0 1 0 0 0,1 1 0 0 0,42-7 0 0 0,-56 13 0 0 0,262-49 0 0 0,-120 25 0 0 0,121-30-42 0 0,158-27-44 0 0,518-84 471 0 0,-411 68-265 0 0,-372 66-111 0 0,-13 3-9 0 0,268-39 0 0 0,90 28 0 0 0,-375 31 0 0 0,629-27-129 0 0,-341 20 129 0 0,-343 18-42 0 0,98 12 1 0 0,-140-9 17 0 0,-37-4 22 0 0,1 0 0 0 0,-1 1 0 0 0,0-1 0 0 0,0 1 1 0 0,1 0-1 0 0,-1 0 0 0 0,0 1 0 0 0,0-1 0 0 0,0 1 0 0 0,4 2 0 0 0,-7-3 2 0 0,-1-1 0 0 0,1 1 0 0 0,-1-1-1 0 0,1 1 1 0 0,-1-1 0 0 0,1 1 0 0 0,-1-1 0 0 0,0 1 0 0 0,1-1-1 0 0,-1 1 1 0 0,0 0 0 0 0,0-1 0 0 0,1 1 0 0 0,-1-1 0 0 0,0 1 0 0 0,0 0-1 0 0,0-1 1 0 0,0 1 0 0 0,0 0 0 0 0,0-1 0 0 0,0 1 0 0 0,0 0-1 0 0,0-1 1 0 0,0 1 0 0 0,0 0 0 0 0,0-1 0 0 0,0 1 0 0 0,-1-1-1 0 0,1 1 1 0 0,0 0 0 0 0,0-1 0 0 0,-1 1 0 0 0,1-1 0 0 0,0 1-1 0 0,-1 0 1 0 0,-5 5 1 0 0,0 1 0 0 0,0-2 0 0 0,-1 1-1 0 0,1-1 1 0 0,-1 0 0 0 0,-11 5 0 0 0,14-7-1 0 0,-43 28 4 0 0,15-10 11 0 0,-1-1-1 0 0,-1-2 1 0 0,-1-1 0 0 0,0-2-1 0 0,-1-1 1 0 0,-64 15 0 0 0,-536 145 113 0 0,114-63 738 0 0,500-107-854 0 0,-704 124 245 0 0,183-19-449 0 0,460-87 182 0 0,-352 86-216 0 0,372-94 201 0 0,7-3-6 0 0,1 2-1 0 0,1 2 1 0 0,-71 31 0 0 0,44-5 12 0 0,-42 18-347 0 0,59-23-41 0 0,99-60 428 0 0,45-5-128 0 0,530-162-578 0 0,-503 158 391 0 0,216-36-1 0 0,-232 53 155 0 0,957-153-545 0 0,-733 116 683 0 0,23-4 368 0 0,151-17-23 0 0,-437 65 14 0 0,0 3 0 0 0,100 0 0 0 0,-113 11-172 0 0,-39-5-182 0 0,1 0-1 0 0,-1 1 0 0 0,1-1 1 0 0,-1 0-1 0 0,0 0 0 0 0,1 0 0 0 0,-1 0 1 0 0,0 1-1 0 0,1-1 0 0 0,-1 0 1 0 0,1 0-1 0 0,-1 1 0 0 0,0-1 0 0 0,0 0 1 0 0,1 1-1 0 0,-1-1 0 0 0,0 0 0 0 0,0 1 1 0 0,1-1-1 0 0,-1 1 0 0 0,0-1 1 0 0,0 0-1 0 0,0 1 0 0 0,1-1 0 0 0,-1 1 1 0 0,0-1-1 0 0,0 0 0 0 0,0 1 1 0 0,0-1-1 0 0,0 1 0 0 0,0-1 0 0 0,0 1 1 0 0,0-1-1 0 0,0 0 0 0 0,0 2 0 0 0,-3 1 0 0 0,1 1-1 0 0,-1-1 0 0 0,0 0 0 0 0,0 0 0 0 0,0 0 0 0 0,0 0 0 0 0,0 0 0 0 0,-1 0 0 0 0,-5 2 0 0 0,-7 6-1 0 0,-1 0 0 0 0,0-1 0 0 0,-1-2 0 0 0,0 1 0 0 0,-21 5 0 0 0,-118 24 0 0 0,102-27 0 0 0,-60 13-38 0 0,-511 115 1061 0 0,607-135-1004 0 0,-480 128 198 0 0,430-112-292 0 0,-72 33 0 0 0,70-20 42 0 0,-178 69-84 0 0,227-94 111 0 0,-305 111-9 0 0,273-92 16 0 0,45-22-14 0 0,1 0 0 0 0,-1 0 0 0 0,0-1 0 0 0,0-1 0 0 0,0 1 0 0 0,-1-1 0 0 0,0-1 0 0 0,1 0 0 0 0,-19 2 0 0 0,27-4 13 0 0,-10-3-24 0 0,11 2 18 0 0,1 1-1 0 0,-1-1 1 0 0,0 0 0 0 0,0 0 0 0 0,1 0 0 0 0,-1 0 0 0 0,0 0 0 0 0,1 0 0 0 0,-1 1-1 0 0,1-1 1 0 0,-1 0 0 0 0,1 0 0 0 0,0 1 0 0 0,-1-1 0 0 0,1 0 0 0 0,0 1 0 0 0,-1-1 0 0 0,1 0-1 0 0,0 1 1 0 0,0-1 0 0 0,0 1 0 0 0,-1 0 0 0 0,3-1 0 0 0,54-36-249 0 0,123-58-1 0 0,-77 44 189 0 0,-30 13 54 0 0,64-34-45 0 0,228-85 0 0 0,28 38-375 0 0,-115 37 95 0 0,-143 39 257 0 0,-13 4 485 0 0,191-87 1 0 0,-218 76-276 0 0,172-121-1 0 0,-231 144 33 0 0,-8 7 392 0 0,0-1 1 0 0,45-45-1 0 0,-72 64-533 0 0,5-8 94 0 0,-6 9-111 0 0,0 0 1 0 0,0 1 0 0 0,-1-1 0 0 0,1 0 0 0 0,0 1-1 0 0,-1-1 1 0 0,1 0 0 0 0,0 1 0 0 0,-1-1-1 0 0,1 0 1 0 0,-1 1 0 0 0,1-1 0 0 0,-1 1-1 0 0,1-1 1 0 0,-1 1 0 0 0,0-1 0 0 0,1 1-1 0 0,-1 0 1 0 0,0-1 0 0 0,1 1 0 0 0,-1 0-1 0 0,0-1 1 0 0,1 1 0 0 0,-1 0 0 0 0,0 0-1 0 0,-1-1 1 0 0,-15-4 35 0 0,0 1 0 0 0,-1 0-1 0 0,1 1 1 0 0,-1 1 0 0 0,0 0 0 0 0,-23 2 0 0 0,-130 10 322 0 0,154-8-351 0 0,-397 68 144 0 0,317-50-137 0 0,-162 26 61 0 0,-36 8-49 0 0,-2 25-29 0 0,-132 19 0 0 0,-908 134-128 0 0,528-136-344 0 0,468-53 194 0 0,275-33 258 0 0,35-4 25 0 0,1-2 0 0 0,-1-1 0 0 0,-32-1 0 0 0,99-26 102 0 0,-2 11-182 0 0,0 1 0 0 0,1 2 0 0 0,0 2 1 0 0,40-5-1 0 0,-60 10 64 0 0,205-35-82 0 0,204-37-307 0 0,23-13 100 0 0,-123 9 197 0 0,-221 53 99 0 0,156-52 6 0 0,23-2 125 0 0,105 15 130 0 0,-383 64-245 0 0,-1-1 1 0 0,1 1-1 0 0,0 1 1 0 0,-1-1-1 0 0,1 0 1 0 0,0 1-1 0 0,0 0 1 0 0,0 0-1 0 0,-1 0 1 0 0,1 0-1 0 0,0 1 1 0 0,0-1-1 0 0,-1 1 1 0 0,1 0-1 0 0,0 0 0 0 0,-1 1 1 0 0,5 1-1 0 0,-8-3-7 0 0,1 1-1 0 0,-1-1 1 0 0,0 1-1 0 0,1 0 1 0 0,-1-1-1 0 0,1 1 1 0 0,-1 0-1 0 0,0-1 1 0 0,1 1-1 0 0,-1 0 1 0 0,0-1-1 0 0,0 1 1 0 0,0 0-1 0 0,1 0 1 0 0,-1-1-1 0 0,0 1 1 0 0,0 0-1 0 0,0 0 1 0 0,0 0-1 0 0,0-1 1 0 0,0 1-1 0 0,-1 0 1 0 0,1 0-1 0 0,0 0 1 0 0,-17 26 43 0 0,10-19-52 0 0,0-2-1 0 0,-1 1 0 0 0,1-1 1 0 0,-1 0-1 0 0,0 0 1 0 0,-10 3-1 0 0,-77 35 132 0 0,83-39-93 0 0,-565 226 1122 0 0,463-192-1093 0 0,-179 36-1 0 0,191-52-58 0 0,-701 225-240 0 0,528-140 150 0 0,254-100-1 0 0,1 1 0 0 0,0 2-1 0 0,1 0 1 0 0,-31 22-1 0 0,42-27 76 0 0,5-4-3 0 0,-1 0 0 0 0,1 1 0 0 0,-1-1 0 0 0,1 1 0 0 0,0 0 0 0 0,0 0 0 0 0,0 0 0 0 0,-4 6 0 0 0,3-2 0 0 0,4-7 12 0 0,0 0 0 0 0,0 0 0 0 0,0 0 0 0 0,0 0 1 0 0,1 0-1 0 0,-1 0 0 0 0,0 0 0 0 0,0 0 0 0 0,0 0 1 0 0,0 0-1 0 0,1 0 0 0 0,-1 0 0 0 0,0 0 0 0 0,0 0 1 0 0,0 0-1 0 0,0 0 0 0 0,0 1 0 0 0,1-1 0 0 0,-1 0 1 0 0,0 0-1 0 0,0 0 0 0 0,0 0 0 0 0,0 0 0 0 0,0 0 1 0 0,0 1-1 0 0,0-1 0 0 0,1 0 0 0 0,-1 0 0 0 0,0 0 1 0 0,0 0-1 0 0,0 1 0 0 0,0-1 0 0 0,0 0 0 0 0,0 0 1 0 0,0 0-1 0 0,0 0 0 0 0,0 1 0 0 0,0-1 0 0 0,0 0 1 0 0,0 0-1 0 0,26-15 1 0 0,-16 8-31 0 0,23-12-48 0 0,0 1 1 0 0,1 2 0 0 0,55-19 0 0 0,-88 34 78 0 0,562-214-703 0 0,-506 192 583 0 0,1 2 0 0 0,1 3 1 0 0,93-17-1 0 0,-50 14 52 0 0,72-20 49 0 0,187-71-1 0 0,33-39 258 0 0,-363 139-199 0 0,14-3-4 0 0,-1-2 1 0 0,0-2 0 0 0,48-30-1 0 0,-45 16 10 0 0,-30 21-27 0 0,0 0 0 0 0,0 2 0 0 0,24-12 0 0 0,-41 22-5 0 0,0 0 0 0 0,-1 0 0 0 0,1 0 1 0 0,0 0-1 0 0,0-1 0 0 0,-1 1 0 0 0,1 0 0 0 0,0 0 0 0 0,0 0 0 0 0,-1 0 0 0 0,1 0 0 0 0,0 0 0 0 0,0-1 1 0 0,-1 1-1 0 0,1 0 0 0 0,0 0 0 0 0,0 0 0 0 0,-1-1 0 0 0,1 1 0 0 0,0 0 0 0 0,0 0 0 0 0,0 0 1 0 0,0-1-1 0 0,0 1 0 0 0,-1 0 0 0 0,1-1 0 0 0,0 1 0 0 0,0 0 0 0 0,0 0 0 0 0,0-1 0 0 0,0 1 0 0 0,0 0 1 0 0,0 0-1 0 0,0-1 0 0 0,0 1 0 0 0,0 0 0 0 0,0-1 0 0 0,0 1 0 0 0,0 0 0 0 0,0 0 0 0 0,0-1 1 0 0,0 1-1 0 0,0 0 0 0 0,0-1 0 0 0,1 1 0 0 0,-1 0 0 0 0,0 0 0 0 0,0-1 0 0 0,0 1 0 0 0,0 0 0 0 0,1 0 1 0 0,-1 0-1 0 0,0-1 0 0 0,-93 9 509 0 0,55-6-465 0 0,0 1 0 0 0,-70 15 0 0 0,-148 64 49 0 0,-101 29-15 0 0,-181 9 468 0 0,363-79-451 0 0,-122 24 23 0 0,-287 28-321 0 0,355-52 145 0 0,-311 64-313 0 0,297-49 276 0 0,-232 48-1032 0 0,91-28 153 0 0,344-67 869 0 0,-78 8 0 0 0,92-17 71 0 0,0-1 1 0 0,0-1-1 0 0,-45-9 0 0 0,42 5 69 0 0,0-1 0 0 0,0-1 0 0 0,1-2 0 0 0,-34-16 0 0 0,52 21-22 0 0,-1-1 0 0 0,1 0 0 0 0,1-1 0 0 0,-1 0 0 0 0,1-1 0 0 0,-12-12 0 0 0,16 15-18 0 0,1 0 1 0 0,1 0 0 0 0,-1-1 0 0 0,1 1 0 0 0,0-1-1 0 0,0 0 1 0 0,0 0 0 0 0,1 1 0 0 0,0-2 0 0 0,0 1-1 0 0,1 0 1 0 0,-1 0 0 0 0,1-8 0 0 0,1 6-6 0 0,0 1 1 0 0,1 0-1 0 0,0-1 1 0 0,1 1-1 0 0,0 0 1 0 0,0 0 0 0 0,0 0-1 0 0,1 0 1 0 0,0 0-1 0 0,0 1 1 0 0,0-1-1 0 0,9-10 1 0 0,6-15-1 0 0,17-17-1 0 0,-29 43 0 0 0,0-1 0 0 0,-1-1 0 0 0,0 1 0 0 0,0-1 0 0 0,4-8 0 0 0,-8 14-5 0 0,-1 0-1 0 0,1 0 1 0 0,0 0-1 0 0,-1 0 1 0 0,1 0-1 0 0,-1 0 1 0 0,1 0-1 0 0,-1 0 1 0 0,0 0-1 0 0,0-1 1 0 0,0 1-1 0 0,0 0 1 0 0,-1 0-1 0 0,1 0 1 0 0,0 0-1 0 0,-1 0 1 0 0,1 0-1 0 0,-2-2 1 0 0,0 1 11 0 0,1 1 0 0 0,-1 0-1 0 0,0 0 1 0 0,1 0 0 0 0,-1 0 0 0 0,0 0-1 0 0,-1 0 1 0 0,1 0 0 0 0,0 1 0 0 0,0-1 0 0 0,-1 1-1 0 0,1 0 1 0 0,-1-1 0 0 0,1 1 0 0 0,-1 0 0 0 0,1 1-1 0 0,-5-2 1 0 0,-11-3 16 0 0,-1 0-1 0 0,-1 1 0 0 0,1 1 1 0 0,0 1-1 0 0,-27 0 1 0 0,-2 4 69 0 0,0 2 1 0 0,1 2 0 0 0,0 2 0 0 0,0 2 0 0 0,0 2-1 0 0,-77 32 1 0 0,-44 17-92 0 0,59-23 0 0 0,104-35-12 0 0,7-2-16 0 0,14-2-55 0 0,24-7-51 0 0,269-90-590 0 0,-55 14 292 0 0,25-12 327 0 0,-199 63 61 0 0,0-4 1 0 0,76-48-1 0 0,-7-11-20 0 0,227-85-211 0 0,32 11 79 0 0,-388 162 208 0 0,-10 3 48 0 0,1 0 0 0 0,-1 1 0 0 0,1 1 0 0 0,0 0 0 0 0,0 0 0 0 0,0 1 0 0 0,18-2 0 0 0,-18 6 64 0 0,-12 5-93 0 0,-31 18-36 0 0,30-24 4 0 0,-101 66 419 0 0,-167 82 0 0 0,159-94-151 0 0,-134 89-1 0 0,-70 37-92 0 0,194-127-163 0 0,-187 55 1 0 0,74-28-35 0 0,140-40 23 0 0,-124 74 0 0 0,77-36 0 0 0,56-37-1 0 0,35-19-59 0 0,2 3 0 0 0,1 1 1 0 0,1 2-1 0 0,-73 61 0 0 0,111-80-99 0 0,13-9 20 0 0,36-17-16 0 0,-16 6 159 0 0,423-205-26 0 0,-377 178-189 0 0,1 2-1 0 0,1 4 1 0 0,81-23-1 0 0,-118 42 116 0 0,335-96-669 0 0,-127 42 545 0 0,-108 28 171 0 0,448-143-31 0 0,-40-29 209 0 0,-501 195-35 0 0,0 2 0 0 0,1 1 0 0 0,0 3 1 0 0,56-5-1 0 0,-2-1 184 0 0,-95 14-261 0 0,1 0-1 0 0,-1 0 1 0 0,1 1-1 0 0,-1-1 1 0 0,1 1-1 0 0,-1 0 0 0 0,1 0 1 0 0,-1 0-1 0 0,1 1 1 0 0,-1-1-1 0 0,1 1 1 0 0,-1 0-1 0 0,0 0 1 0 0,1 0-1 0 0,-1 0 1 0 0,0 1-1 0 0,0-1 1 0 0,5 4-1 0 0,-6-3-11 0 0,-1 0-1 0 0,0 0 1 0 0,1 0 0 0 0,-1 0-1 0 0,0 0 1 0 0,0 0 0 0 0,0 0-1 0 0,0 0 1 0 0,-1 0-1 0 0,1 1 1 0 0,-1-1 0 0 0,1 0-1 0 0,-1 0 1 0 0,0 1 0 0 0,0-1-1 0 0,0 0 1 0 0,0 1 0 0 0,0-1-1 0 0,0 0 1 0 0,-1 3 0 0 0,-2 7-6 0 0,0 0 1 0 0,-1 0-1 0 0,0 0 1 0 0,-1-1-1 0 0,-1 0 1 0 0,-12 20-1 0 0,13-24 3 0 0,0-1 0 0 0,0 0 1 0 0,-1-1-1 0 0,0 0 0 0 0,0 0 0 0 0,0 0 0 0 0,-1 0 0 0 0,0-1 0 0 0,-12 6 1 0 0,-423 200 698 0 0,-54-22 225 0 0,371-147-906 0 0,20-8-19 0 0,-139 65 0 0 0,193-66-1 0 0,45-27 0 0 0,0 0 0 0 0,-1-1 0 0 0,1 0 0 0 0,-1 0 0 0 0,1-1 0 0 0,-1 0 0 0 0,0 0 0 0 0,0 0 0 0 0,0-1 0 0 0,-13 2 0 0 0,16-6-104 0 0,9-5 73 0 0,17-11 44 0 0,-17 14-20 0 0,30-20 10 0 0,0 1 0 0 0,1 2 0 0 0,69-30-1 0 0,131-30-141 0 0,25-9-868 0 0,39-51 600 0 0,-276 129 433 0 0,0-1 0 0 0,-1-1-1 0 0,-1-1 1 0 0,26-23 0 0 0,-38 32 494 0 0,-25 7-55 0 0,-15 4-307 0 0,-1 2 1 0 0,1 0-1 0 0,1 2 1 0 0,-48 21-1 0 0,26-5-141 0 0,-104 35 0 0 0,132-52-8 0 0,-201 54 145 0 0,49-16-72 0 0,131-33-90 0 0,-127 45-91 0 0,124-39 77 0 0,-82 47 1 0 0,184-95-170 0 0,0 2-1 0 0,69-22 1 0 0,146-40-769 0 0,-84 28 588 0 0,-143 45 331 0 0,62-34 1 0 0,5-2-8 0 0,73-49 48 0 0,-157 86 35 0 0,-26 15-30 0 0,0 0 1 0 0,0 0-1 0 0,0 0 1 0 0,0 0-1 0 0,0 0 1 0 0,0 0-1 0 0,0 0 0 0 0,0 0 1 0 0,0 1-1 0 0,0-1 1 0 0,0 0-1 0 0,0 0 1 0 0,0 0-1 0 0,0 0 1 0 0,0 0-1 0 0,0 0 1 0 0,0 0-1 0 0,0 0 1 0 0,0 0-1 0 0,0 0 1 0 0,0 0-1 0 0,0 1 0 0 0,0-1 1 0 0,0 0-1 0 0,0 0 1 0 0,1 0-1 0 0,-1 0 1 0 0,0 0-1 0 0,0 0 1 0 0,0 0-1 0 0,0 0 1 0 0,0 0-1 0 0,0 0 1 0 0,0 0-1 0 0,0 0 1 0 0,0 0-1 0 0,0 0 0 0 0,0 0 1 0 0,0 0-1 0 0,-23 21 470 0 0,-223 143 189 0 0,219-148-650 0 0,-1-1 1 0 0,-38 14-1 0 0,-138 40 63 0 0,-140 52-47 0 0,306-103-30 0 0,0 2 0 0 0,2 1 0 0 0,0 2 0 0 0,1 2 0 0 0,-52 48 0 0 0,45-37 0 0 0,-22 16 6 0 0,-60 57-290 0 0,113-92 192 0 0,18-15 71 0 0,25-16 27 0 0,10-8-27 0 0,-1-2 1 0 0,63-50-1 0 0,-102 72 18 0 0,63-45-138 0 0,2 3 0 0 0,2 3-1 0 0,2 3 1 0 0,90-35 0 0 0,34 6-604 0 0,122-46 205 0 0,-98 28 304 0 0,72-19 172 0 0,-215 74-379 0 0,-53 20 826 0 0,45-14 0 0 0,-22 18-3073 0 0,77 64-12406 0 0,-94-30 13648 0 0,-13-22 1148 0 0,6-15 150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44:46.2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5441 1721 1028 0 0,'1'-16'23'0'0,"0"13"45"0"0,0 0 0 0 0,-1-1-1 0 0,0 1 1 0 0,0 0 0 0 0,0-1-1 0 0,0 1 1 0 0,0 0 0 0 0,-1-1-1 0 0,1 1 1 0 0,-1 0 0 0 0,-2-6-1 0 0,2 7-15 0 0,-1 0-1 0 0,1 0 1 0 0,0-1-1 0 0,0 1 1 0 0,0 0-1 0 0,0 0 1 0 0,1-1-1 0 0,-1 1 1 0 0,0-1-1 0 0,1 1 1 0 0,0-1 0 0 0,0 1-1 0 0,0-5 1 0 0,-1-5 40 0 0,2-12 396 0 0,-1 24-480 0 0,0-1-1 0 0,0 0 1 0 0,0 1-1 0 0,0-1 0 0 0,0 1 1 0 0,1-1-1 0 0,-1 1 1 0 0,0-1-1 0 0,0 1 1 0 0,0-1-1 0 0,1 1 0 0 0,-1-1 1 0 0,0 1-1 0 0,1-1 1 0 0,-1 1-1 0 0,0-1 0 0 0,1 1 1 0 0,-1-1-1 0 0,0 1 1 0 0,1 0-1 0 0,-1-1 1 0 0,1 1-1 0 0,-1 0 0 0 0,1-1 1 0 0,-1 1-1 0 0,1 0 1 0 0,-1 0-1 0 0,1 0 0 0 0,-1-1 1 0 0,1 1-1 0 0,-1 0 1 0 0,1 0-1 0 0,0 0 1 0 0,-1 0-1 0 0,1 0 0 0 0,-1 0 1 0 0,1 0-1 0 0,-1 0 1 0 0,1 0-1 0 0,0 0 0 0 0,45-3 165 0 0,-3 4-54 0 0,0-2-1 0 0,0-3 1 0 0,48-8 0 0 0,10-9-65 0 0,129-8 1 0 0,-181 27-36 0 0,-12 0 5 0 0,1-1-1 0 0,-1-1 0 0 0,48-13 0 0 0,24-14 388 0 0,-59 16-197 0 0,2 2 0 0 0,103-12 1 0 0,-25 0-70 0 0,-30 3-139 0 0,-2 2-10 0 0,389-61 139 0 0,-364 76-134 0 0,55-8 0 0 0,-139 9 16 0 0,0-3 1 0 0,64-18-1 0 0,-68 15 42 0 0,-33 9-58 0 0,30-7 107 0 0,0-2 0 0 0,-1-1 0 0 0,31-17 0 0 0,-62 28-103 0 0,1 0 0 0 0,-1 0 0 0 0,0 0 1 0 0,1 0-1 0 0,-1 0 0 0 0,0 0 0 0 0,0-1 0 0 0,0 1 0 0 0,1 0 0 0 0,-1 0 0 0 0,0 0 0 0 0,0-1 0 0 0,0 1 0 0 0,1 0 0 0 0,-1 0 0 0 0,0 0 0 0 0,0-1 0 0 0,0 1 0 0 0,0 0 1 0 0,0 0-1 0 0,0-1 0 0 0,1 1 0 0 0,-1 0 0 0 0,0 0 0 0 0,0-1 0 0 0,0 1 0 0 0,0 0 0 0 0,0-1 0 0 0,0 1 0 0 0,0 0 0 0 0,0 0 0 0 0,0-1 0 0 0,0 1 0 0 0,0 0 0 0 0,0 0 0 0 0,0-1 1 0 0,-1 1-1 0 0,1 0 0 0 0,0 0 0 0 0,0-1 0 0 0,0 1 0 0 0,0 0 0 0 0,0 0 0 0 0,0-1 0 0 0,-1 1 0 0 0,1 0 0 0 0,0 0 0 0 0,0 0 0 0 0,0-1 0 0 0,-1 1 0 0 0,1 0 0 0 0,-3-1-2 0 0,1-1 0 0 0,-1 1 1 0 0,1 0-1 0 0,-1 1 0 0 0,0-1 0 0 0,1 0 0 0 0,-1 1 0 0 0,0-1 0 0 0,1 1 0 0 0,-1 0 0 0 0,-3 0 0 0 0,-342 16 2375 0 0,108 10-1928 0 0,-53 9-341 0 0,96 5-51 0 0,-250 84 0 0 0,109-27-21 0 0,56-37-36 0 0,144-34 0 0 0,2 6 0 0 0,-160 61 0 0 0,-369 153 128 0 0,561-214-128 0 0,-2-5 0 0 0,-130 18 0 0 0,171-34 0 0 0,-37 8 172 0 0,-198 10-1 0 0,94-19 236 0 0,102-14-386 0 0,103 4-17 0 0,1 0 0 0 0,-1 1 0 0 0,1-1 0 0 0,-1 0 0 0 0,1 0 0 0 0,0 0 0 0 0,-1 0-1 0 0,1 0 1 0 0,-1 0 0 0 0,1 0 0 0 0,-1 0 0 0 0,1 0 0 0 0,-1 0 0 0 0,1 0 0 0 0,-1-1 0 0 0,1 1-1 0 0,0 0 1 0 0,-1 0 0 0 0,1 0 0 0 0,-1 0 0 0 0,1-1 0 0 0,-1 1 0 0 0,1 0 0 0 0,0-1-1 0 0,-1 1 1 0 0,1 0 0 0 0,0 0 0 0 0,-1-1 0 0 0,1 1 0 0 0,0-1 0 0 0,0 1 0 0 0,-1 0 0 0 0,1-1-1 0 0,0 1 1 0 0,0-1 0 0 0,0 1 0 0 0,-1 0 0 0 0,1-1 0 0 0,0 1 0 0 0,0-1 0 0 0,0 1 0 0 0,0-1-1 0 0,0 1 1 0 0,0-1 0 0 0,0 1 0 0 0,0-1 0 0 0,0 1 0 0 0,0-1 0 0 0,0 1 0 0 0,0 0 0 0 0,0-1-1 0 0,1 1 1 0 0,-1-1 0 0 0,0 1 0 0 0,0-1 0 0 0,0 1 0 0 0,1 0 0 0 0,-1-1 0 0 0,0 1-1 0 0,0 0 1 0 0,1-1 0 0 0,23-25 591 0 0,18 1-60 0 0,316-164 43 0 0,-297 162-550 0 0,2 2-1 0 0,1 3 1 0 0,85-18-1 0 0,-26 7-8 0 0,391-154 195 0 0,-480 173-201 0 0,45-19-9 0 0,156-44 0 0 0,-172 61-4 0 0,194-41 0 0 0,35 13 0 0 0,-182 31 0 0 0,-47 7 0 0 0,90-23 0 0 0,157-35-85 0 0,-299 63 100 0 0,5 0 29 0 0,-28-3-18 0 0,-9 0-8 0 0,-1 2-1 0 0,1 1 1 0 0,-1 0-1 0 0,-26 4 1 0 0,-126 22 183 0 0,120-17-147 0 0,2 1-9 0 0,-114 17 71 0 0,-165 50 1 0 0,154-16-95 0 0,48-18-22 0 0,-137 64 0 0 0,260-103 0 0 0,-206 98-22 0 0,141-63-10 0 0,5 0 13 0 0,-1-4 1 0 0,-2-2-1 0 0,-76 23 0 0 0,-318 86 19 0 0,413-125 0 0 0,-225 78 0 0 0,244-81 0 0 0,21-8 0 0 0,1 0 0 0 0,-2-1 0 0 0,1-1 0 0 0,0 0 0 0 0,-1 0 0 0 0,0-1 0 0 0,1 0 0 0 0,-1-1 0 0 0,-14 1 0 0 0,-6 4-3 0 0,26-5-29 0 0,19-8-40 0 0,37-18 0 0 0,56-25-6 0 0,95-38 82 0 0,247-100-29 0 0,-269 116-74 0 0,216-121 0 0 0,-159 72 61 0 0,-198 101 38 0 0,17-9 0 0 0,2 3 0 0 0,0 2 0 0 0,2 3 0 0 0,122-27 0 0 0,237-42 0 0 0,291-85 0 0 0,-225 58 22 0 0,26 7 85 0 0,-493 106-97 0 0,2 0 156 0 0,1 0 0 0 0,-2-2 0 0 0,1 0 0 0 0,0-1 0 0 0,34-19 0 0 0,-54 25-165 0 0,0 1 0 0 0,0 0-1 0 0,0 0 1 0 0,0-1-1 0 0,0 1 1 0 0,0 0-1 0 0,0-1 1 0 0,0 1 0 0 0,0 0-1 0 0,0 0 1 0 0,0-1-1 0 0,0 1 1 0 0,0 0 0 0 0,0-1-1 0 0,-1 1 1 0 0,1 0-1 0 0,0 0 1 0 0,0-1-1 0 0,0 1 1 0 0,0 0 0 0 0,-1 0-1 0 0,1 0 1 0 0,0-1-1 0 0,0 1 1 0 0,0 0 0 0 0,-1 0-1 0 0,1 0 1 0 0,0 0-1 0 0,0-1 1 0 0,-1 1-1 0 0,1 0 1 0 0,0 0 0 0 0,-1 0-1 0 0,1 0 1 0 0,0 0-1 0 0,0 0 1 0 0,-1 0-1 0 0,1 0 1 0 0,0 0 0 0 0,-1 0-1 0 0,1 0 1 0 0,0 0-1 0 0,0 0 1 0 0,-1 0 0 0 0,1 0-1 0 0,-35-5-5 0 0,-84 17 351 0 0,-132 31 1 0 0,153-25-184 0 0,-225 60 9 0 0,216-48-151 0 0,-196 59 83 0 0,-83 21-122 0 0,-45-5-89 0 0,112 0 0 0 0,201-52 79 0 0,2 4 0 0 0,-174 118 1 0 0,178-105-19 0 0,18-10 41 0 0,-2-5-1 0 0,-3-4 1 0 0,-144 52 0 0 0,172-83 5 0 0,53-16 0 0 0,0 1 0 0 0,1 0 0 0 0,0 2 0 0 0,0 0 0 0 0,0 0 0 0 0,1 2 0 0 0,-30 20 0 0 0,11-8 34 0 0,28-18-26 0 0,1 1 0 0 0,-1 0 0 0 0,1 0 0 0 0,0 0 0 0 0,0 1 1 0 0,0 0-1 0 0,1 0 0 0 0,-10 12 0 0 0,15-17-10 0 0,0 1 0 0 0,0-1 0 0 0,0 0 0 0 0,0 0 0 0 0,0 1 0 0 0,0-1 1 0 0,0 0-1 0 0,0 0 0 0 0,0 1 0 0 0,0-1 0 0 0,1 0 0 0 0,-1 0 0 0 0,0 1 0 0 0,0-1 0 0 0,0 0 0 0 0,0 0 0 0 0,1 1 1 0 0,-1-1-1 0 0,0 0 0 0 0,0 0 0 0 0,1 0 0 0 0,-1 0 0 0 0,0 1 0 0 0,0-1 0 0 0,1 0 0 0 0,-1 0 0 0 0,0 0 1 0 0,0 0-1 0 0,1 0 0 0 0,-1 0 0 0 0,0 0 0 0 0,0 0 0 0 0,1 0 0 0 0,-1 0 0 0 0,0 0 0 0 0,1 0 0 0 0,-1 0 1 0 0,0 0-1 0 0,0 0 0 0 0,1 0 0 0 0,-1 0 0 0 0,0 0 0 0 0,1 0 0 0 0,-1 0 0 0 0,11 1-3 0 0,1-1 0 0 0,-1 0 1 0 0,0 0-1 0 0,0-1 0 0 0,0-1 0 0 0,13-2 0 0 0,26-4-89 0 0,13 2-152 0 0,-28 4 141 0 0,-1-2 0 0 0,0-1 0 0 0,0-2 0 0 0,59-19 0 0 0,45-30 12 0 0,-3-5 0 0 0,159-98 0 0 0,90-60 179 0 0,-315 188 59 0 0,2 2 1 0 0,101-26-1 0 0,141-14 45 0 0,-192 45-152 0 0,337-83 112 0 0,-427 99-124 0 0,55-15 25 0 0,98-13 0 0 0,527-36 78 0 0,-521 77-129 0 0,-190-5 0 0 0,1-1 0 0 0,0 1 0 0 0,0 0 0 0 0,0 0 0 0 0,-1 0 0 0 0,1 0 0 0 0,0 0 0 0 0,0 1 0 0 0,-1-1 0 0 0,1 0 0 0 0,0 0 0 0 0,0 0 0 0 0,-1 1 0 0 0,1-1 0 0 0,0 0 0 0 0,0 1 0 0 0,-1-1 0 0 0,1 0 0 0 0,0 1 0 0 0,-1-1 0 0 0,1 1 0 0 0,-1-1 0 0 0,1 1 0 0 0,-1 0 0 0 0,1-1 0 0 0,-1 1 0 0 0,1-1 0 0 0,-1 1 0 0 0,1 0 0 0 0,-1-1 0 0 0,0 1 0 0 0,1 0 0 0 0,-1 0 0 0 0,0-1 0 0 0,0 1 0 0 0,0 0 0 0 0,1 0 0 0 0,-1-1 0 0 0,0 3 0 0 0,-1-1 0 0 0,0 0 0 0 0,0-1 0 0 0,0 1 0 0 0,0 0 0 0 0,0 0 0 0 0,0 0 0 0 0,0-1 0 0 0,-1 1 0 0 0,1-1 0 0 0,0 1 0 0 0,-1-1 0 0 0,0 1 0 0 0,1-1 0 0 0,-4 2 0 0 0,-53 22 0 0 0,-193 53 42 0 0,143-47 1 0 0,-175 75 0 0 0,272-101-42 0 0,-58 26 57 0 0,1 3 1 0 0,2 3 0 0 0,-76 55 0 0 0,50-25 1 0 0,-106 74 30 0 0,120-93-38 0 0,-143 65 0 0 0,-87 10-25 0 0,123-52-30 0 0,71-24 3 0 0,-146 53 0 0 0,73-29 450 0 0,124-50-289 0 0,-96 20-1 0 0,146-39-146 0 0,9 0-4 0 0,0-1 1 0 0,-1 0-1 0 0,1 0 1 0 0,0-1-1 0 0,-1 1 0 0 0,1-1 1 0 0,-1 0-1 0 0,1 0 1 0 0,-1-1-1 0 0,-6-1 1 0 0,10 2-11 0 0,-2-5 0 0 0,23-9 0 0 0,194-81-621 0 0,-109 48 492 0 0,-98 44 127 0 0,619-257-17 0 0,-553 236 22 0 0,102-38 79 0 0,25-27 157 0 0,95-40 79 0 0,-200 92-238 0 0,131-48 76 0 0,-51 33-135 0 0,3 7 1 0 0,193-22-1 0 0,-192 49 171 0 0,-105 12-117 0 0,118-25 1 0 0,-175 28-91 0 0,6-3 100 0 0,0 1-1 0 0,0 1 0 0 0,0 1 0 0 0,40 1 1 0 0,-64 2-83 0 0,1 0 0 0 0,0 0 0 0 0,0 0 0 0 0,0 1 0 0 0,0-1 0 0 0,0 0 0 0 0,0 0 0 0 0,0 0 0 0 0,0 0 0 0 0,0 0 0 0 0,0 1 0 0 0,0-1 0 0 0,0 0 0 0 0,0 0 0 0 0,0 0 0 0 0,0 0 0 0 0,0 1 0 0 0,0-1 0 0 0,0 0 0 0 0,0 0 0 0 0,0 0 0 0 0,0 0 0 0 0,0 1 0 0 0,0-1 0 0 0,0 0 0 0 0,0 0 0 0 0,0 0 0 0 0,1 0 0 0 0,-1 0 0 0 0,0 1 0 0 0,0-1 0 0 0,0 0 0 0 0,0 0 0 0 0,0 0 0 0 0,0 0 0 0 0,0 0 0 0 0,1 0 0 0 0,-1 0 0 0 0,0 1 0 0 0,0-1 0 0 0,0 0 0 0 0,0 0 0 0 0,1 0 0 0 0,-1 0 0 0 0,0 0 0 0 0,0 0 0 0 0,0 0 0 0 0,0 0 0 0 0,0 0 0 0 0,1 0 0 0 0,-1 0 0 0 0,0 0 0 0 0,0 0 0 0 0,-22 11 16 0 0,9-5 48 0 0,3-2-26 0 0,-47 20 407 0 0,-69 7 94 0 0,-150 39-172 0 0,191-44-232 0 0,-158 72 0 0 0,9 27-73 0 0,-202 120 31 0 0,395-220-104 0 0,-55 28-13 0 0,-3-4 1 0 0,-2-4 0 0 0,-1-4-1 0 0,-179 45 1 0 0,15-15 21 0 0,127-38 0 0 0,-52 17 0 0 0,11 6 0 0 0,162-51-9 0 0,-27 8 9 0 0,38-13-105 0 0,25-9-145 0 0,53-12-136 0 0,17-12 365 0 0,57-21-76 0 0,275-63 1 0 0,56-3-461 0 0,-243 33 528 0 0,-165 59 144 0 0,162-74 94 0 0,-112 47-161 0 0,-85 42-33 0 0,0 2 0 0 0,1 1 0 0 0,0 1 0 0 0,68-7 0 0 0,9-3 38 0 0,-74 7-42 0 0,40-17-1 0 0,-19 7-9 0 0,122-35-1 0 0,-172 54 0 0 0,1 1 0 0 0,-1 0 0 0 0,0 1 0 0 0,1 0 0 0 0,0 0 0 0 0,-1 1 0 0 0,1 0 0 0 0,-1 0 0 0 0,1 1 0 0 0,14 3 0 0 0,-19-3 0 0 0,0 0 0 0 0,0-1 0 0 0,0 1 0 0 0,0-1 0 0 0,0 0 0 0 0,0 0 0 0 0,0 0 0 0 0,0 0 0 0 0,0-1 0 0 0,0 1 0 0 0,0-1 0 0 0,0 0 0 0 0,7-3 0 0 0,-5 2 8 0 0,-3 0 7 0 0,-1 1-1 0 0,1 0 0 0 0,0 0 0 0 0,0 0 0 0 0,0 0 0 0 0,-1 0 1 0 0,1 1-1 0 0,0-1 0 0 0,0 1 0 0 0,0 0 0 0 0,0 0 1 0 0,0 0-1 0 0,0 0 0 0 0,0 0 0 0 0,5 2 0 0 0,-9 0-1 0 0,0 0 0 0 0,0 0-1 0 0,-1 0 1 0 0,1 0-1 0 0,0 0 1 0 0,-1 0-1 0 0,1-1 1 0 0,-1 1 0 0 0,1 0-1 0 0,-1-1 1 0 0,0 1-1 0 0,0-1 1 0 0,0 0 0 0 0,0 1-1 0 0,-4 1 1 0 0,-47 29 406 0 0,-46-3-33 0 0,-44 31-151 0 0,-62 5 61 0 0,83-30-90 0 0,-198 86-1 0 0,22 4-78 0 0,211-91-125 0 0,55-21-2 0 0,-80 33 0 0 0,-2-5 0 0 0,-177 41 0 0 0,-31-23 0 0 0,71 6 0 0 0,228-52-57 0 0,23-13 54 0 0,1 0 1 0 0,-1 0 0 0 0,0 0-1 0 0,0 0 1 0 0,0 0 0 0 0,0 0-1 0 0,0 0 1 0 0,0 0 0 0 0,0 0-1 0 0,1 0 1 0 0,-1 0 0 0 0,0 0-1 0 0,0 0 1 0 0,0 0 0 0 0,0 0-1 0 0,0 0 1 0 0,0 0 0 0 0,0 0-1 0 0,1 0 1 0 0,-1 0 0 0 0,0 1-1 0 0,0-1 1 0 0,0 0 0 0 0,0 0-1 0 0,0 0 1 0 0,0 0 0 0 0,0 0-1 0 0,0 0 1 0 0,0 0 0 0 0,0 0 0 0 0,0 0-1 0 0,0 0 1 0 0,1 1 0 0 0,-1-1-1 0 0,0 0 1 0 0,0 0 0 0 0,0 0-1 0 0,0 0 1 0 0,0 0 0 0 0,0 0-1 0 0,0 0 1 0 0,0 1 0 0 0,0-1-1 0 0,0 0 1 0 0,0 0 0 0 0,0 0-1 0 0,0 0 1 0 0,0 0 0 0 0,0 0-1 0 0,0 0 1 0 0,0 1 0 0 0,0-1-1 0 0,-1 0 1 0 0,1 0 0 0 0,0 0-1 0 0,0 0 1 0 0,0 0 0 0 0,0 0-1 0 0,0 0 1 0 0,0 0 0 0 0,0 1-1 0 0,0-1 1 0 0,0 0 0 0 0,0 0-1 0 0,0 0 1 0 0,-1 0 0 0 0,1 0-1 0 0,0 0 1 0 0,0 0 0 0 0,29-4-164 0 0,333-67-462 0 0,81-19-136 0 0,-23-40 614 0 0,-269 74 314 0 0,2 6 1 0 0,218-40-1 0 0,-340 85-156 0 0,74-12 52 0 0,131-38 0 0 0,-185 41-28 0 0,0 3 1 0 0,1 2-1 0 0,64-3 0 0 0,-113 11-26 0 0,-1 2 0 0 0,1-1 0 0 0,0 0 0 0 0,-1 0 0 0 0,1 1 0 0 0,-1-1 1 0 0,1 1-1 0 0,0 0 0 0 0,-1 0 0 0 0,0 0 0 0 0,1 0 0 0 0,-1 1 0 0 0,0-1 0 0 0,1 0 1 0 0,-1 1-1 0 0,0 0 0 0 0,3 2 0 0 0,-4-3-1 0 0,-1 0-1 0 0,1 0 1 0 0,0 0 0 0 0,0 0 0 0 0,-1 1-1 0 0,1-1 1 0 0,-1 0 0 0 0,1 0 0 0 0,-1 1-1 0 0,0-1 1 0 0,1 0 0 0 0,-1 0 0 0 0,0 1-1 0 0,0-1 1 0 0,0 0 0 0 0,0 1 0 0 0,0-1-1 0 0,0 0 1 0 0,0 0 0 0 0,0 1 0 0 0,-1-1-1 0 0,1 0 1 0 0,0 0 0 0 0,-1 1-1 0 0,1-1 1 0 0,-1 0 0 0 0,1 0 0 0 0,-1 0-1 0 0,0 0 1 0 0,0 1 0 0 0,1-1 0 0 0,-1 0-1 0 0,0 0 1 0 0,0-1 0 0 0,0 1 0 0 0,0 0-1 0 0,0 0 1 0 0,0 0 0 0 0,-2 0 0 0 0,-55 37 145 0 0,-36 19 139 0 0,-182 81 0 0 0,-319 97-11 0 0,242-78-256 0 0,72-55 85 0 0,41-41-104 0 0,179-47 15 0 0,50-12-3 0 0,0 1 1 0 0,0-2-1 0 0,0 1 0 0 0,0-1 1 0 0,0-1-1 0 0,-12-1 0 0 0,15-2-15 0 0,37-8-107 0 0,86-24-103 0 0,233-69-72 0 0,-97 30-461 0 0,-77 23 907 0 0,408-78 8 0 0,-507 115-135 0 0,-26 5-2 0 0,49-16 0 0 0,-63 15-35 0 0,5-1 36 0 0,0-2-1 0 0,53-25 1 0 0,-53 21-13 0 0,-37 16-23 0 0,1 0 0 0 0,-1 0 0 0 0,1 0-1 0 0,-1-1 1 0 0,0 0 0 0 0,1 1 0 0 0,-1-1 0 0 0,0 0 0 0 0,0-1 0 0 0,0 1-1 0 0,3-4 1 0 0,-6 6 5 0 0,0-1 0 0 0,0 1 0 0 0,1-1 0 0 0,-1 1 0 0 0,0-1 0 0 0,0 1 0 0 0,0 0 0 0 0,0-1 0 0 0,1 1 0 0 0,-1-1 0 0 0,0 1 0 0 0,0-1 0 0 0,0 1 0 0 0,0-1 0 0 0,0 1 0 0 0,0-1 0 0 0,0 1 0 0 0,-1-1 0 0 0,1 1 0 0 0,0-1 0 0 0,0 1 0 0 0,0-1 0 0 0,0 1 0 0 0,-1 0 0 0 0,1-1 0 0 0,0 1 1 0 0,0-1-1 0 0,-1 1 0 0 0,1 0 0 0 0,0-1 0 0 0,-1 1 0 0 0,1-1 0 0 0,0 1 0 0 0,-1 0 0 0 0,1 0 0 0 0,0-1 0 0 0,-1 1 0 0 0,1 0 0 0 0,-1 0 0 0 0,1-1 0 0 0,-1 1 0 0 0,1 0 0 0 0,-1 0 0 0 0,1 0 0 0 0,0 0 0 0 0,-1 0 0 0 0,-9-5 38 0 0,-1 1 0 0 0,1 1 0 0 0,0 0 0 0 0,-1 0 0 0 0,0 1 0 0 0,1 0 0 0 0,-1 1 0 0 0,0 0 1 0 0,-19 1-1 0 0,3-1 168 0 0,-83 1 153 0 0,-15 5-299 0 0,1 6-1 0 0,-199 42 0 0 0,-105 76 34 0 0,328-95-110 0 0,-1-2-42 0 0,-141 24 1 0 0,101-29 53 0 0,-183 38 0 0 0,-85 38 0 0 0,276-55-77 0 0,56-19 25 0 0,-17 14-205 0 0,259-99-150 0 0,502-98-599 0 0,-232 74 899 0 0,-197 35-22 0 0,44-21 108 0 0,-93 17 21 0 0,34-4 0 0 0,-212 50 1 0 0,-10 3 3 0 0,0 0 0 0 0,0 0 0 0 0,-1 0-1 0 0,1 0 1 0 0,0 0 0 0 0,0 0 0 0 0,0 0 0 0 0,0 0 0 0 0,-1 0 0 0 0,1-1 0 0 0,0 1 0 0 0,0 0 0 0 0,-1 0 0 0 0,1-1 0 0 0,0 1 0 0 0,0-1 0 0 0,-1 1 0 0 0,1 0 0 0 0,0-1 0 0 0,-1 1 0 0 0,1-1 0 0 0,-1 0 0 0 0,1 1 0 0 0,0-1 0 0 0,-1 1 0 0 0,1-1 0 0 0,-1 0 0 0 0,0 0 0 0 0,1 1 0 0 0,-1-1-1 0 0,0 0 1 0 0,1 0 0 0 0,-1 1 0 0 0,0-1 0 0 0,0 0 0 0 0,1 0 0 0 0,-1 0 0 0 0,0 1 0 0 0,0-1 0 0 0,0 0 0 0 0,0 0 0 0 0,0-1 0 0 0,-1 1 9 0 0,1 1 0 0 0,-1-1 0 0 0,1 0 0 0 0,-1 1 0 0 0,1-1 0 0 0,-1 0 0 0 0,1 1-1 0 0,-1-1 1 0 0,1 1 0 0 0,-1-1 0 0 0,0 1 0 0 0,1-1 0 0 0,-1 1 0 0 0,0 0 0 0 0,1-1 0 0 0,-1 1 0 0 0,0 0 0 0 0,0-1 0 0 0,1 1 0 0 0,-1 0 0 0 0,0 0-1 0 0,0 0 1 0 0,1 0 0 0 0,-1 0 0 0 0,0 0 0 0 0,0 0 0 0 0,0 0 0 0 0,1 0 0 0 0,-1 0 0 0 0,0 0 0 0 0,-1 1 0 0 0,-21-3 44 0 0,-9-3-19 0 0,3 0 188 0 0,0 1 0 0 0,-1 2 0 0 0,-56 2 1 0 0,-139 39 458 0 0,-530 106-514 0 0,-186 91-535 0 0,452-93 343 0 0,138-46-1 0 0,-20 12-85 0 0,305-89 107 0 0,-79 36 0 0 0,125-51 7 0 0,-11 3-6 0 0,31-8-3 0 0,-1 0 0 0 0,0 1 0 0 0,0-1 0 0 0,0 0 0 0 0,1 1 0 0 0,-1-1 0 0 0,0 0 0 0 0,0 1 0 0 0,1-1-1 0 0,-1 1 1 0 0,0-1 0 0 0,1 1 0 0 0,-1-1 0 0 0,1 1 0 0 0,-1 0 0 0 0,1-1 0 0 0,-1 1 0 0 0,1 0 0 0 0,-1-1 0 0 0,1 1 0 0 0,-1 0 0 0 0,1 0 0 0 0,0-1 0 0 0,-1 3 0 0 0,7 0-181 0 0,26-7 131 0 0,251-63-258 0 0,-148 32-194 0 0,409-104-181 0 0,-276 50 552 0 0,75-18 9 0 0,326-35 102 0 0,-517 113 22 0 0,181-42 0 0 0,-163 25 1 0 0,126-33-23 0 0,60-11-85 0 0,-123 44 107 0 0,-158 35 0 0 0,146-40 0 0 0,-206 47 25 0 0,0 0 1 0 0,0 0 0 0 0,0 2 0 0 0,26-2-1 0 0,-39 1-25 0 0,-9-3 0 0 0,-15-5 0 0 0,14 9 2 0 0,-1 1-1 0 0,1 0 1 0 0,-1 0-1 0 0,1 1 0 0 0,-1 0 1 0 0,1 0-1 0 0,-1 1 1 0 0,1 0-1 0 0,-11 3 1 0 0,-41 4 133 0 0,-82 1 475 0 0,-173 32 1 0 0,-288 97-50 0 0,270-59-458 0 0,-277 35-82 0 0,165-22-21 0 0,441-91 0 0 0,-362 82 0 0 0,215-56 0 0 0,5-12 0 0 0,112-15-128 0 0,24-1 39 0 0,15 1 49 0 0,52 3-276 0 0,-1-3 0 0 0,0-3 1 0 0,101-17-1 0 0,152-31 166 0 0,26-5 64 0 0,-2 11-299 0 0,-134 26 172 0 0,217-28-3 0 0,-337 37 214 0 0,160-26-103 0 0,-192 27 88 0 0,140-18 120 0 0,-160 24-96 0 0,240-8 7 0 0,59 24 243 0 0,-294-7-257 0 0,-31-5 0 0 0,0-1 0 0 0,0 0 0 0 0,-1 0 0 0 0,1 1 0 0 0,0-1 0 0 0,0 1 0 0 0,-1-1 0 0 0,1 0 0 0 0,0 1 0 0 0,-1 0 0 0 0,1-1 0 0 0,0 1 0 0 0,-1-1 0 0 0,1 1 0 0 0,-1 0 0 0 0,1-1 0 0 0,-1 1 0 0 0,1 0 0 0 0,-1-1 0 0 0,1 1 0 0 0,-1 0 0 0 0,0 0 0 0 0,1 0 0 0 0,-1-1 0 0 0,0 1 0 0 0,0 2 0 0 0,0-2 12 0 0,-1 1 0 0 0,0-1 0 0 0,1 0 0 0 0,-1 0 0 0 0,0 1 0 0 0,0-1 0 0 0,0 0 0 0 0,0 0 0 0 0,0 0-1 0 0,-1 0 1 0 0,1 0 0 0 0,0 0 0 0 0,0 0 0 0 0,-1 0 0 0 0,1 0 0 0 0,-1-1 0 0 0,1 1 0 0 0,0 0 0 0 0,-1-1 0 0 0,1 0 0 0 0,-1 1 0 0 0,1-1-1 0 0,-1 0 1 0 0,0 1 0 0 0,1-1 0 0 0,-3 0 0 0 0,-5 2 73 0 0,-182 41 549 0 0,-51 15-390 0 0,-105 62-118 0 0,250-84-123 0 0,-507 140 125 0 0,284-115-128 0 0,258-51 0 0 0,23-5 0 0 0,-47 11 0 0 0,80-15 0 0 0,-1 0 0 0 0,0-1 0 0 0,1 0 0 0 0,-1 0 0 0 0,0 0 0 0 0,1-1 0 0 0,-1 0 0 0 0,0-1 0 0 0,-7-2 0 0 0,16 0-3 0 0,1-1-1 0 0,-1 1 0 0 0,1 0 1 0 0,0 0-1 0 0,1 0 0 0 0,-1 1 1 0 0,1-1-1 0 0,-1 1 1 0 0,6-4-1 0 0,3 1-62 0 0,0 0 1 0 0,0 1-1 0 0,0 0 1 0 0,22-5-1 0 0,29-8-63 0 0,278-85-127 0 0,-255 73 241 0 0,118-27 0 0 0,-122 37-20 0 0,66-23-286 0 0,-25 15 246 0 0,199-16 0 0 0,-243 44 182 0 0,-151 22 536 0 0,33-15-560 0 0,0 1-1 0 0,-53 19 1 0 0,-25 8-53 0 0,-99 21 34 0 0,-431 70 536 0 0,407-87-513 0 0,144-22-67 0 0,-57 13-20 0 0,69-11 0 0 0,-88 24 129 0 0,165-42-129 0 0,-1 0 0 0 0,1-1 0 0 0,-1 0 0 0 0,0 0 0 0 0,1-1 0 0 0,-1 0 0 0 0,1-1 0 0 0,-1 1 0 0 0,1-1 0 0 0,-15-6 0 0 0,0 0 0 0 0,20 8 0 0 0,0-1 0 0 0,1 0 0 0 0,-1 1 0 0 0,0-1 0 0 0,1 0 0 0 0,-1 0 0 0 0,1 0 0 0 0,-1 0 0 0 0,1 0 0 0 0,-1 0 0 0 0,1-1 0 0 0,0 1 0 0 0,-1 0 0 0 0,1-1 0 0 0,0 1 0 0 0,0-1 0 0 0,0 1 0 0 0,0-1 0 0 0,0 0 0 0 0,1 1 0 0 0,-1-1 0 0 0,0 0 0 0 0,1 0 0 0 0,-1-3 0 0 0,0 1 0 0 0,1 0 0 0 0,1 0 0 0 0,-1 0 0 0 0,0 0 0 0 0,1 0 0 0 0,0 0 0 0 0,0 0 0 0 0,0 0 0 0 0,0 1 0 0 0,1-1 0 0 0,-1 0 0 0 0,1 0 0 0 0,3-4 0 0 0,9-14-37 0 0,1 2 0 0 0,1 0 1 0 0,0 0-1 0 0,1 2 0 0 0,2 0 0 0 0,20-16 1 0 0,33-18-178 0 0,-64 46 224 0 0,150-97-412 0 0,220-108 1 0 0,27 0 273 0 0,-364 186 113 0 0,-26 16 17 0 0,0 0-1 0 0,0-1 1 0 0,-1 0 0 0 0,-1-1-1 0 0,0-1 1 0 0,0 0-1 0 0,-1-1 1 0 0,12-17 0 0 0,112-164 105 0 0,-130 186-107 0 0,1 0 0 0 0,-1-1 0 0 0,0 0 0 0 0,-1 0 0 0 0,0 0 0 0 0,-1-1 0 0 0,0 1 0 0 0,0-1 0 0 0,-1 0 0 0 0,0 0 0 0 0,-1-1 0 0 0,0 1 0 0 0,-1-1 0 0 0,1-10 0 0 0,-2 21 5 0 0,0-1 0 0 0,0 1 0 0 0,0 0 0 0 0,0-1 0 0 0,0 1 0 0 0,-1-1 0 0 0,1 1 0 0 0,0-1 0 0 0,0 1 0 0 0,0-1 0 0 0,0 1 0 0 0,-1-1 0 0 0,1 1 0 0 0,0 0 0 0 0,-1-1 0 0 0,1 1 0 0 0,0 0 0 0 0,-1-1 0 0 0,1 1 0 0 0,0 0 1 0 0,-1-1-1 0 0,1 1 0 0 0,0 0 0 0 0,-1-1 0 0 0,1 1 0 0 0,-1 0 0 0 0,1 0 0 0 0,-1 0 0 0 0,1 0 0 0 0,-1-1 0 0 0,1 1 0 0 0,0 0 0 0 0,-2 0 0 0 0,-6-2 98 0 0,0 0 0 0 0,-1 1-1 0 0,1 0 1 0 0,-1 0 0 0 0,1 1 0 0 0,0 0-1 0 0,-1 1 1 0 0,1-1 0 0 0,-1 2 0 0 0,1-1 0 0 0,-11 4-1 0 0,-55 7 143 0 0,28-7-170 0 0,-46 12 0 0 0,-31 12-32 0 0,3 5-1 0 0,-146 61 1 0 0,81-10-43 0 0,56-29 0 0 0,-142 85 0 0 0,185-92-26 0 0,-2-3 1 0 0,-2-5-1 0 0,-2-3 0 0 0,-184 48 1 0 0,165-58-21 0 0,-299 86-58 0 0,75-8-3 0 0,254-77 107 0 0,61-21 0 0 0,1-1 0 0 0,-34 7 0 0 0,34-15-22 0 0,21-10-31 0 0,1 7 35 0 0,0 0 1 0 0,1 1 0 0 0,-1 0-1 0 0,0 0 1 0 0,1 0-1 0 0,0 0 1 0 0,4-2 0 0 0,308-169-647 0 0,111-19 150 0 0,-310 146 535 0 0,-2-6 0 0 0,-2-4 1 0 0,110-77-1 0 0,-114 56 19 0 0,99-93 0 0 0,-121 97 9 0 0,-28 28-45 0 0,2 3 0 0 0,1 3 0 0 0,2 2 0 0 0,128-54 0 0 0,-139 68-3 0 0,197-84-1 0 0,-125 66 0 0 0,-65 23 0 0 0,65-30 0 0 0,58-39 0 0 0,-149 77-1 0 0,-31 11 11 0 0,0-1 0 0 0,1 1 0 0 0,-1-1 0 0 0,0 0 0 0 0,0-1 1 0 0,0 1-1 0 0,0 0 0 0 0,0-1 0 0 0,0 0 0 0 0,0 0 0 0 0,0 0 0 0 0,0 0 0 0 0,-1 0 0 0 0,3-3 0 0 0,-20 3 204 0 0,-47 6-56 0 0,1 3 1 0 0,-62 15-1 0 0,28-5 224 0 0,-25 8-166 0 0,2 6 0 0 0,-179 70 0 0 0,274-92-200 0 0,0-1-10 0 0,-79 29 42 0 0,3 3 0 0 0,-140 80 0 0 0,175-81-34 0 0,-130 76-7 0 0,-274 125-7 0 0,94-38 0 0 0,247-126 0 0 0,27-15 0 0 0,-183 81 0 0 0,-89 6-21 0 0,110-63-49 0 0,201-67 54 0 0,-165 55-59 0 0,-231 109 0 0 0,331-134 75 0 0,82-33 0 0 0,27-6 3 0 0,17-8-12 0 0,-1-1 1 0 0,1 1 0 0 0,-1 0 0 0 0,0-1 0 0 0,1 1-1 0 0,-1-1 1 0 0,0 1 0 0 0,0-1 0 0 0,1 1-1 0 0,-1-1 1 0 0,0 0 0 0 0,0 1 0 0 0,0-1 0 0 0,0 0-1 0 0,1 0 1 0 0,-1 1 0 0 0,0-1 0 0 0,0 0 0 0 0,0 0-1 0 0,0 0 1 0 0,0 0 0 0 0,0 0 0 0 0,1 0 0 0 0,-1 0-1 0 0,0-1 1 0 0,0 1 0 0 0,0 0 0 0 0,-1-1 0 0 0,3-1-11 0 0,0 0 1 0 0,0 0 0 0 0,0 1 0 0 0,0-1-1 0 0,0 0 1 0 0,1 0 0 0 0,-1 1 0 0 0,1-1-1 0 0,-1 1 1 0 0,1-1 0 0 0,-1 1 0 0 0,4-2-1 0 0,-4 2 0 0 0,46-33-3 0 0,47-28-31 0 0,164-82-1 0 0,141-11-719 0 0,-287 116 668 0 0,141-61-66 0 0,-200 75 145 0 0,-2-2 0 0 0,-1-2 1 0 0,-1-2-1 0 0,68-58 0 0 0,75-84 28 0 0,92-80-25 0 0,-275 245 17 0 0,114-83-74 0 0,-95 76 70 0 0,41-18 0 0 0,-38 19 9 0 0,0-1 1 0 0,31-21 0 0 0,-59 34 13 0 0,35-26-49 0 0,-37 27 46 0 0,0 1-1 0 0,0-1 1 0 0,0 0 0 0 0,0 0-1 0 0,0 0 1 0 0,0 0-1 0 0,0 0 1 0 0,0 0-1 0 0,0 0 1 0 0,0 0-1 0 0,-1 0 1 0 0,1 0 0 0 0,0 0-1 0 0,-1-1 1 0 0,1 1-1 0 0,-1 0 1 0 0,1 0-1 0 0,-1-1 1 0 0,0 1-1 0 0,1 0 1 0 0,-1-1 0 0 0,0 1-1 0 0,0-1 1 0 0,0 1-1 0 0,0 0 1 0 0,-1-3-1 0 0,1 3-2 0 0,0 1-1 0 0,-1-1 1 0 0,1 1-1 0 0,-1-1 1 0 0,1 0-1 0 0,-1 1 0 0 0,1-1 1 0 0,-1 1-1 0 0,1 0 1 0 0,-1-1-1 0 0,1 1 1 0 0,-1-1-1 0 0,0 1 1 0 0,1 0-1 0 0,-1-1 1 0 0,0 1-1 0 0,1 0 0 0 0,-1 0 1 0 0,0 0-1 0 0,1-1 1 0 0,-1 1-1 0 0,0 0 1 0 0,-1 0-1 0 0,-32 3-1 0 0,28-2 7 0 0,-12 1-5 0 0,-18 2 133 0 0,-1 1 0 0 0,1 2 0 0 0,1 2 0 0 0,-61 22-1 0 0,-39 38 247 0 0,107-54-343 0 0,1 2 0 0 0,0 1-1 0 0,-28 25 1 0 0,-2 6-7 0 0,-34 29 10 0 0,-194 126 1 0 0,85-97-47 0 0,-284 108 0 0 0,318-145 0 0 0,-107 54 0 0 0,-70 28 0 0 0,-363 85 0 0 0,618-213 0 0 0,-275 88 0 0 0,360-111 0 0 0,-1 0 0 0 0,0 1 0 0 0,1-1 0 0 0,-1-1 0 0 0,0 1 0 0 0,0 0 0 0 0,0-1 0 0 0,1 0 0 0 0,-1 0 0 0 0,0 0 0 0 0,0 0 0 0 0,0-1 0 0 0,0 0 0 0 0,1 1 0 0 0,-6-3 0 0 0,8 2 0 0 0,1 1 0 0 0,-1-1 0 0 0,0 0 0 0 0,1 1 0 0 0,-1-1 0 0 0,1 0 0 0 0,-1 0 0 0 0,1 0 0 0 0,0 0 0 0 0,-1 1 0 0 0,1-1 0 0 0,0 0 0 0 0,0 0 0 0 0,-1 0 0 0 0,1 0 0 0 0,0 0 0 0 0,0 0 0 0 0,0 0 0 0 0,0 0 0 0 0,0 0 0 0 0,0 0 0 0 0,0 1 0 0 0,1-1 0 0 0,-1 0 0 0 0,0 0 0 0 0,0 0 0 0 0,1 0 0 0 0,-1 0 0 0 0,1 0 0 0 0,-1 1 0 0 0,0-1 0 0 0,1 0 0 0 0,0 0 0 0 0,-1 1 0 0 0,1-1 0 0 0,0-1 0 0 0,31-41 0 0 0,-19 29 6 0 0,8-8-93 0 0,1 0-1 0 0,1 2 1 0 0,30-20 0 0 0,37-22 1 0 0,4 5 1 0 0,109-50-1 0 0,-116 69-93 0 0,-31 15 17 0 0,-1-3 1 0 0,91-58-1 0 0,-39 2 23 0 0,155-154 0 0 0,-67 29 11 0 0,-116 119 127 0 0,166-155 1 0 0,-166 180-29 0 0,168-104 0 0 0,92-20-55 0 0,-172 97 98 0 0,-84 42 64 0 0,-3-3 1 0 0,78-66-1 0 0,-125 87-13 0 0,-33 25 253 0 0,-9 8-192 0 0,-13 8-56 0 0,-37 22 122 0 0,-466 182-20 0 0,378-166-119 0 0,-261 126 1 0 0,335-133-67 0 0,2 3 0 0 0,2 3 0 0 0,-75 69 1 0 0,-115 86-44 0 0,-3-34 45 0 0,-319 154 0 0 0,307-178 11 0 0,85-41 0 0 0,26-27 0 0 0,-66 16 0 0 0,224-90 0 0 0,-16 4 0 0 0,19-10 0 0 0,12-9 0 0 0,13-11 0 0 0,11-10 0 0 0,56-43 0 0 0,100-80-481 0 0,10-9-173 0 0,-18 19 355 0 0,-16 9 213 0 0,407-282 43 0 0,-27 34-64 0 0,-242 198 107 0 0,-184 128 0 0 0,173-69 21 0 0,-282 124-3 0 0,0-1 0 0 0,-1 0 0 0 0,0 0 0 0 0,0-1-1 0 0,17-14 1 0 0,-6 6 20 0 0,-19 14-27 0 0,-1-1 0 0 0,1 0 0 0 0,-1 0 0 0 0,1 0 0 0 0,-1 0 0 0 0,0 0 0 0 0,1 0 0 0 0,-1 0 0 0 0,0 0 0 0 0,0-1 0 0 0,0 1 0 0 0,0 0 0 0 0,0-1 0 0 0,0 1 0 0 0,0-1 0 0 0,0 1 0 0 0,1-4 0 0 0,-4 3 72 0 0,-15 8-16 0 0,-36 13 8 0 0,-163 65 85 0 0,164-60-138 0 0,-97 46 235 0 0,-154 99 0 0 0,36-6 385 0 0,258-157-637 0 0,-462 276 226 0 0,381-236-214 0 0,4-3-15 0 0,-83 58 0 0 0,95-51-2 0 0,-127 113 0 0 0,164-127-2 0 0,25-23 0 0 0,-1 0 0 0 0,-1-1 0 0 0,0 0 0 0 0,-1-1 0 0 0,0 0-1 0 0,0-2 1 0 0,-1 0 0 0 0,-19 8 0 0 0,96-78-341 0 0,2-8 320 0 0,0-2 24 0 0,77-65 0 0 0,-91 99-93 0 0,0 3 0 0 0,100-51-1 0 0,-41 26-123 0 0,361-211-341 0 0,-171 100 108 0 0,417-186 277 0 0,-697 348 172 0 0,24-9 0 0 0,-1-2 0 0 0,66-42 0 0 0,78-84 0 0 0,-154 120 0 0 0,114-85 0 0 0,-65 53 0 0 0,-37 14 144 0 0,-34 32-84 0 0,0 1 1 0 0,1 0-1 0 0,14-11 1 0 0,-23 20-59 0 0,-1 1 0 0 0,0 0-1 0 0,0 0 1 0 0,0 0 0 0 0,0-1 0 0 0,1 1 0 0 0,-1 0 0 0 0,0 0 0 0 0,0 0 0 0 0,1 0 0 0 0,-1 0 0 0 0,0 0 0 0 0,0-1-1 0 0,1 1 1 0 0,-1 0 0 0 0,0 0 0 0 0,0 0 0 0 0,1 0 0 0 0,-1 0 0 0 0,0 0 0 0 0,0 0 0 0 0,1 0 0 0 0,-1 0 0 0 0,0 0 0 0 0,0 0-1 0 0,1 0 1 0 0,-1 0 0 0 0,0 0 0 0 0,0 0 0 0 0,1 1 0 0 0,-1-1 0 0 0,0 0 0 0 0,0 0 0 0 0,1 0 0 0 0,-1 0 0 0 0,0 0 0 0 0,0 1-1 0 0,0-1 1 0 0,1 0 0 0 0,-1 0 0 0 0,0 0 0 0 0,0 1 0 0 0,0-1 0 0 0,0 0 0 0 0,1 0 0 0 0,-1 0 0 0 0,0 1 0 0 0,0-1-1 0 0,0 0 1 0 0,0 0 0 0 0,0 1 0 0 0,0-1 0 0 0,0 0 0 0 0,0 0 0 0 0,0 1 0 0 0,0-1 0 0 0,0 0 0 0 0,0 0 0 0 0,0 1 0 0 0,0-1-1 0 0,0 0 1 0 0,0 1 0 0 0,0-1 0 0 0,0 0 0 0 0,0 0 0 0 0,0 1 0 0 0,0-1 0 0 0,-4 23 18 0 0,0-15 3 0 0,0 0 1 0 0,0 1-1 0 0,0-1 1 0 0,-1-1-1 0 0,0 1 1 0 0,-1-1 0 0 0,0 0-1 0 0,0 0 1 0 0,-10 8-1 0 0,-10 11 49 0 0,-1-2-1 0 0,-31 22 0 0 0,-125 81 443 0 0,-371 192 0 0 0,409-249-468 0 0,-214 109 58 0 0,-88 76-82 0 0,183-128-22 0 0,-88 53 21 0 0,280-143 6 0 0,2 3 0 0 0,2 3-1 0 0,-101 84 1 0 0,134-98-27 0 0,-1-1 0 0 0,-2-2 0 0 0,-74 38 0 0 0,99-57-2 0 0,1 0 1 0 0,0 1-1 0 0,-12 10 0 0 0,20-15 29 0 0,0 1 0 0 0,-1-1 0 0 0,0 0 0 0 0,0 0 0 0 0,1 0 0 0 0,-2-1 0 0 0,1 0 0 0 0,-6 2 0 0 0,-6 2 97 0 0,-21 5 30 0 0,38-11-154 0 0,7-12 0 0 0,22-13 19 0 0,-4 3-82 0 0,38-40 0 0 0,0-23-345 0 0,-40 50 290 0 0,2 2 1 0 0,1 1-1 0 0,37-35 1 0 0,-15 24 60 0 0,3 2 0 0 0,95-59 0 0 0,-17 32-139 0 0,186-72 1 0 0,-248 112 93 0 0,707-284-305 0 0,-696 281 409 0 0,342-122-111 0 0,-385 142 104 0 0,335-116-11 0 0,-80-7 16 0 0,-104 30 0 0 0,-22-4 0 0 0,-115 81 10 0 0,84-32 1 0 0,-116 53 5 0 0,1 0 1 0 0,-1 2-1 0 0,1 0 0 0 0,0 1 0 0 0,18-2 1 0 0,18-2-8 0 0,-32 3-12 0 0,-12 1 20 0 0,0 1 0 0 0,1 1-1 0 0,0 0 1 0 0,12 0 0 0 0,-18 1 2 0 0,-1 1 0 0 0,1-1 0 0 0,-1 1 0 0 0,1 1 0 0 0,-1-1-1 0 0,0 0 1 0 0,0 1 0 0 0,1 0 0 0 0,-1 0 0 0 0,-1 0 0 0 0,1 1 0 0 0,0-1 0 0 0,0 1-1 0 0,3 3 1 0 0,-6-5-17 0 0,1 0-1 0 0,-1 0 1 0 0,0 1-1 0 0,0-1 0 0 0,1 0 1 0 0,-1 1-1 0 0,0-1 1 0 0,0 0-1 0 0,-1 1 1 0 0,1-1-1 0 0,0 1 1 0 0,0 0-1 0 0,-1-1 0 0 0,1 1 1 0 0,0 2-1 0 0,-1-1-1 0 0,-1 1 0 0 0,1 0 0 0 0,0 0 0 0 0,-1-1 0 0 0,0 1-1 0 0,0 0 1 0 0,0-1 0 0 0,-1 1 0 0 0,1-1 0 0 0,-1 1 0 0 0,-3 4 0 0 0,-31 49 13 0 0,-4-1-1 0 0,-2-2 1 0 0,-2-2 0 0 0,-87 80 0 0 0,-244 176 1015 0 0,264-231-739 0 0,-240 123 0 0 0,326-187-276 0 0,-64 33 45 0 0,-91 63 0 0 0,-170 165 49 0 0,98-49-86 0 0,179-154-21 0 0,38-34 0 0 0,-2-2 0 0 0,-2-2 0 0 0,0-2 0 0 0,-65 39 0 0 0,-14-1 0 0 0,-3-5 0 0 0,-209 79 0 0 0,277-124 2 0 0,-185 76-25 0 0,214-85-55 0 0,20-9 74 0 0,1 1-1 0 0,-1-1 0 0 0,0 1 1 0 0,1 0-1 0 0,0-1 0 0 0,-1 2 1 0 0,1-1-1 0 0,0 0 1 0 0,0 1-1 0 0,-3 3 0 0 0,72-24-102 0 0,-5-2 55 0 0,431-158-1009 0 0,-420 142 958 0 0,-1-4 0 0 0,-1-2 0 0 0,-3-3 0 0 0,62-56 1 0 0,65-82-66 0 0,-139 127 113 0 0,100-81-1 0 0,-98 100 49 0 0,1 3 0 0 0,66-29 0 0 0,-103 53 7 0 0,382-192-22 0 0,91-46-85 0 0,-346 177 107 0 0,203-69 0 0 0,-220 92 0 0 0,-95 35-8 0 0,25-12 101 0 0,1 3 0 0 0,1 3 0 0 0,121-20 0 0 0,-181 39-82 0 0,-1-1 0 0 0,1 0-1 0 0,0 1 1 0 0,-1-1 0 0 0,1 0 0 0 0,-1-1-1 0 0,1 1 1 0 0,-1 0 0 0 0,1-1-1 0 0,-1 1 1 0 0,3-3 0 0 0,-25 7-1 0 0,1 1 0 0 0,-1 1 1 0 0,-32 14-1 0 0,32-12 13 0 0,-289 102 213 0 0,59-7 235 0 0,-237 137 0 0 0,257-114-18 0 0,-288 169-199 0 0,174-64-126 0 0,344-230-128 0 0,-113 84 58 0 0,33-25-23 0 0,-171 97 1 0 0,11-41 28 0 0,-388 128 0 0 0,562-222-64 0 0,18-7 0 0 0,-53 23 0 0 0,98-36-7 0 0,0 1-1 0 0,0-1 1 0 0,0 0 0 0 0,0 0-1 0 0,0 0 1 0 0,0 0 0 0 0,0-1-1 0 0,0 0 1 0 0,-1 1 0 0 0,-3-1-1 0 0,18-11-51 0 0,38-14 71 0 0,141-59-12 0 0,-89 45-15 0 0,161-71 45 0 0,-203 80-92 0 0,-2-3 0 0 0,101-76-1 0 0,89-106-628 0 0,222-172-224 0 0,-334 302 838 0 0,4 6 0 0 0,169-70 0 0 0,-184 92 51 0 0,188-100 5 0 0,114-85 21 0 0,-112 62 0 0 0,-225 131 0 0 0,-19 14 0 0 0,-2-4 0 0 0,-2-3 0 0 0,89-72 0 0 0,-135 95 0 0 0,11-10 0 0 0,0 1 0 0 0,2 2 0 0 0,56-34 0 0 0,-84 57 8 0 0,0 1 1 0 0,0 0-1 0 0,0 0 1 0 0,0 0 0 0 0,0 0-1 0 0,0 1 1 0 0,1 0-1 0 0,10-1 1 0 0,12-5 42 0 0,-28 7-51 0 0,0 0 0 0 0,0 0 0 0 0,0 0 0 0 0,-1 0 0 0 0,1 1 0 0 0,0-1 0 0 0,0 0 0 0 0,0 0 0 0 0,0 0 0 0 0,0 0 0 0 0,0 1 0 0 0,0-1 0 0 0,0 0 0 0 0,-1 0 0 0 0,1 0 0 0 0,0 1 0 0 0,0-1 0 0 0,0 0 0 0 0,0 0 0 0 0,0 1 0 0 0,0-1 0 0 0,0 0 0 0 0,0 0 0 0 0,0 0 0 0 0,0 1 0 0 0,0-1 0 0 0,0 0 0 0 0,1 0 0 0 0,-1 0 0 0 0,0 1 0 0 0,0-1 0 0 0,0 0 0 0 0,0 0 0 0 0,0 0 0 0 0,0 1 0 0 0,0-1 0 0 0,1 0 0 0 0,-1 0 0 0 0,0 0 0 0 0,0 0 0 0 0,0 0 0 0 0,0 1 0 0 0,0-1 0 0 0,1 0 0 0 0,-1 0 0 0 0,0 0 0 0 0,0 0 0 0 0,0 0 0 0 0,1 0 0 0 0,-1 0 0 0 0,0 0 0 0 0,0 0 0 0 0,0 1 0 0 0,1-1 0 0 0,-1 0 0 0 0,0 0 0 0 0,0 0 0 0 0,1 0 0 0 0,-1 0 0 0 0,0 0 0 0 0,0-1 0 0 0,0 1 0 0 0,1 0 0 0 0,-1 0 0 0 0,0 0 0 0 0,0 0 0 0 0,0 0 0 0 0,1 0 0 0 0,-1 0 0 0 0,-2 12 26 0 0,0 0 1 0 0,-1 0-1 0 0,0 0 0 0 0,-1-1 0 0 0,0 1 0 0 0,-1-1 0 0 0,0 0 1 0 0,-7 11-1 0 0,0-8-5 0 0,0 0 1 0 0,0 0-1 0 0,-1-1 0 0 0,-1-1 1 0 0,-16 11-1 0 0,-458 320 707 0 0,475-335-695 0 0,-367 246 513 0 0,34 22-361 0 0,14-10-6 0 0,-18-11-157 0 0,138-103-23 0 0,-144 141 1 0 0,287-232 0 0 0,-139 122 0 0 0,173-147 0 0 0,-15 12 0 0 0,48-47-7 0 0,-8 7-269 0 0,36-18 45 0 0,145-89 124 0 0,-80 44-386 0 0,504-275-170 0 0,-549 306 651 0 0,132-78 2 0 0,283-252 10 0 0,-394 294 0 0 0,-30 25 0 0 0,2 2 0 0 0,1 2 0 0 0,53-30 0 0 0,19-4 0 0 0,149-61 0 0 0,-55 48-10 0 0,15-8 170 0 0,-201 74 210 0 0,-41 12-140 0 0,-53 20-59 0 0,41-10-55 0 0,-74 22 303 0 0,2 5-1 0 0,-149 73 0 0 0,181-66-345 0 0,-128 102 1 0 0,107-73-71 0 0,-110 79-3 0 0,0 21 0 0 0,129-120 10 0 0,-110 57 1 0 0,-154 73 75 0 0,-44 33-65 0 0,116-67-21 0 0,118-71 0 0 0,85-48 0 0 0,49-25 0 0 0,1 2 0 0 0,0-1 0 0 0,0 2 0 0 0,1 0 0 0 0,-21 16 0 0 0,72-35-364 0 0,37-24 128 0 0,200-129-616 0 0,-107 61 184 0 0,45-6 475 0 0,-180 92 180 0 0,325-166-81 0 0,-63-18 87 0 0,-260 176 14 0 0,78-59 32 0 0,233-162 29 0 0,-210 158-68 0 0,4 6 0 0 0,223-95 0 0 0,-87 78 0 0 0,-29 12 0 0 0,-196 68 0 0 0,262-114 0 0 0,-287 121 8 0 0,178-79 91 0 0,-203 90-82 0 0,1 1 0 0 0,-1-1 0 0 0,0 1 0 0 0,0-1 0 0 0,0 1 0 0 0,1-1 0 0 0,-1 1 0 0 0,0 0 0 0 0,0 0 0 0 0,1 0 0 0 0,-1 0 0 0 0,0-1 0 0 0,1 2 0 0 0,-1-1 0 0 0,0 0 0 0 0,0 0 0 0 0,1 0 0 0 0,-1 1 0 0 0,2-1 0 0 0,-3 1-7 0 0,0 0 0 0 0,1 0 0 0 0,-1-1 0 0 0,0 1 0 0 0,0 0-1 0 0,0-1 1 0 0,0 1 0 0 0,0 0 0 0 0,0 0 0 0 0,0-1 0 0 0,0 1 0 0 0,0 0-1 0 0,0-1 1 0 0,-1 1 0 0 0,1 0 0 0 0,0 0 0 0 0,0-1 0 0 0,-1 1 0 0 0,1-1-1 0 0,0 1 1 0 0,-1 0 0 0 0,1-1 0 0 0,-1 1 0 0 0,0 0 0 0 0,-39 49 196 0 0,26-36-179 0 0,-40 38 49 0 0,20-27-63 0 0,-47 24-1 0 0,-511 256 95 0 0,557-288-62 0 0,-58 26 163 0 0,2 5 1 0 0,3 4-1 0 0,-161 123 0 0 0,26 19-82 0 0,109-93-80 0 0,18-19-6 0 0,-3-5 0 0 0,-116 68 1 0 0,82-70-37 0 0,-182 74-1 0 0,268-129-3 0 0,-408 184 0 0 0,145-31 6 0 0,257-142 10 0 0,-26 20 76 0 0,63-40-108 0 0,0 0 1 0 0,0-2 0 0 0,-1 0-1 0 0,-1 0 1 0 0,-18 5 0 0 0,174-92-778 0 0,-44 29 579 0 0,-62 31 127 0 0,318-163-747 0 0,-80 77 513 0 0,-108 44 257 0 0,465-204 42 0 0,-571 236 22 0 0,80-55 0 0 0,-69 32 0 0 0,59-43 0 0 0,37-7-1 0 0,218-98 0 0 0,221-49 25 0 0,-433 187 83 0 0,-165 60-106 0 0,0 0 1 0 0,1-1-1 0 0,-1 2 1 0 0,0-1-1 0 0,1 1 1 0 0,-1-1-1 0 0,1 1 1 0 0,-1 0-1 0 0,1 1 1 0 0,-1-1-1 0 0,1 1 1 0 0,-1 0 0 0 0,6 2-1 0 0,-9-3 3 0 0,-1 1-1 0 0,1-1 0 0 0,-1 0 1 0 0,1 1-1 0 0,-1-1 1 0 0,0 1-1 0 0,1-1 1 0 0,-1 1-1 0 0,0-1 1 0 0,0 1-1 0 0,1-1 1 0 0,-1 1-1 0 0,0-1 0 0 0,0 1 1 0 0,0-1-1 0 0,1 1 1 0 0,-1-1-1 0 0,0 1 1 0 0,0-1-1 0 0,0 1 1 0 0,0-1-1 0 0,0 1 1 0 0,0 0-1 0 0,0-1 0 0 0,0 1 1 0 0,0-1-1 0 0,-1 1 1 0 0,1-1-1 0 0,0 1 1 0 0,-1 0-1 0 0,-2 9 30 0 0,0-1-1 0 0,-1 1 0 0 0,0-1 1 0 0,0 0-1 0 0,-1-1 0 0 0,-1 1 1 0 0,1-1-1 0 0,-9 10 1 0 0,-2 0 226 0 0,-2 0 1 0 0,-32 27 0 0 0,-87 59 190 0 0,84-64-390 0 0,-660 466 308 0 0,289-243-261 0 0,311-197-107 0 0,-202 85 0 0 0,290-140 0 0 0,-29 13 0 0 0,-217 86 0 0 0,23-13 0 0 0,141-56-21 0 0,153-54-32 0 0,94-15 1 0 0,82-20-79 0 0,158-74-961 0 0,-100 22 768 0 0,169-49 198 0 0,-168 80 126 0 0,126-35 0 0 0,-354 88 0 0 0,0-1 0 0 0,-1-3 0 0 0,-2-2 0 0 0,54-31 0 0 0,-57 27 57 0 0,66-25 0 0 0,-36 17-21 0 0,-33 7 28 0 0,7-1 86 0 0,-47 26-139 0 0,0 1 1 0 0,0 0-1 0 0,0-1 0 0 0,0 0 0 0 0,0 0 0 0 0,-1 0 0 0 0,1-1 1 0 0,-1 1-1 0 0,1-1 0 0 0,-1 0 0 0 0,0 0 0 0 0,0 0 0 0 0,0 0 1 0 0,-1 0-1 0 0,1-1 0 0 0,-1 1 0 0 0,1-1 0 0 0,-1 0 1 0 0,0 0-1 0 0,-1 0 0 0 0,1 0 0 0 0,1-8 0 0 0,-3 12 2 0 0,0-1 1 0 0,0 1-1 0 0,0-1 0 0 0,0 1 0 0 0,-1 0 0 0 0,1-1 1 0 0,0 1-1 0 0,0-1 0 0 0,-1 1 0 0 0,1 0 0 0 0,0-1 1 0 0,-1 1-1 0 0,1 0 0 0 0,0-1 0 0 0,-1 1 0 0 0,1 0 0 0 0,0-1 1 0 0,-1 1-1 0 0,1 0 0 0 0,-1 0 0 0 0,1 0 0 0 0,-1-1 1 0 0,1 1-1 0 0,0 0 0 0 0,-1 0 0 0 0,1 0 0 0 0,-1 0 1 0 0,1 0-1 0 0,-1 0 0 0 0,1 0 0 0 0,-1 0 0 0 0,1 0 0 0 0,-1 0 1 0 0,0 0-1 0 0,-16 0 382 0 0,11 2-326 0 0,0 0 1 0 0,1 0 0 0 0,-1 1-1 0 0,0 0 1 0 0,1 0-1 0 0,0 0 1 0 0,-1 1 0 0 0,1-1-1 0 0,-6 7 1 0 0,-15 9 48 0 0,-57 16 10 0 0,-284 130-85 0 0,254-111 11 0 0,-205 67-1 0 0,150-68-53 0 0,-200 67 0 0 0,-27 28 0 0 0,179-47 0 0 0,208-99-57 0 0,0 1 0 0 0,0 1 0 0 0,0 0 0 0 0,0 0 0 0 0,1 0-1 0 0,0 1 1 0 0,0 0 0 0 0,-7 6 0 0 0,13-11 55 0 0,1 0 1 0 0,0 0-1 0 0,0 0 0 0 0,-1 1 0 0 0,1-1 0 0 0,0 0 1 0 0,0 0-1 0 0,0 0 0 0 0,-1 0 0 0 0,1 0 0 0 0,0 0 1 0 0,0 1-1 0 0,0-1 0 0 0,0 0 0 0 0,-1 0 1 0 0,1 0-1 0 0,0 0 0 0 0,0 1 0 0 0,0-1 0 0 0,0 0 1 0 0,0 0-1 0 0,-1 0 0 0 0,1 1 0 0 0,0-1 1 0 0,0 0-1 0 0,0 0 0 0 0,0 1 0 0 0,0-1 0 0 0,0 0 1 0 0,0 0-1 0 0,0 0 0 0 0,0 1 0 0 0,0-1 0 0 0,0 0 1 0 0,0 0-1 0 0,0 1 0 0 0,0-1 0 0 0,0 0 1 0 0,0 0-1 0 0,0 1 0 0 0,0-1 0 0 0,1 0 0 0 0,-1 0 1 0 0,0 0-1 0 0,0 1 0 0 0,0-1 0 0 0,0 0 0 0 0,0 0 1 0 0,0 0-1 0 0,1 0 0 0 0,-1 1 0 0 0,0-1 1 0 0,0 0-1 0 0,28-3-30 0 0,169-56-675 0 0,-92 27 300 0 0,-9-4 301 0 0,193-62-431 0 0,126-4 216 0 0,-329 78 297 0 0,330-103-59 0 0,-277 66 83 0 0,-41 16 22 0 0,-43 21 4 0 0,174-84 162 0 0,-203 93-173 0 0,-11 6-11 0 0,0 2 0 0 0,0-1 0 0 0,0 2 0 0 0,1 0 0 0 0,0 1 0 0 0,27-6 0 0 0,64-8 103 0 0,-44 1 16 0 0,-61 17-122 0 0,0 0 0 0 0,0 0 0 0 0,0 0 0 0 0,0 0 0 0 0,0 0 0 0 0,0 0 0 0 0,0 1 0 0 0,0-1 0 0 0,1 1 0 0 0,-1 0 0 0 0,0-1 0 0 0,0 1 0 0 0,0 0 0 0 0,1 0 0 0 0,-1 0 0 0 0,0 1 0 0 0,0-1 0 0 0,1 1 0 0 0,-1-1 0 0 0,0 1 0 0 0,0 0 0 0 0,0-1 0 0 0,0 1 0 0 0,0 0 1 0 0,3 3-1 0 0,-4-4 3 0 0,0 1 1 0 0,0 0 0 0 0,0-1 0 0 0,-1 1-1 0 0,1 0 1 0 0,0-1 0 0 0,-1 1 0 0 0,1 0-1 0 0,-1 0 1 0 0,1 0 0 0 0,-1 0 0 0 0,1-1-1 0 0,-1 1 1 0 0,1 0 0 0 0,-1 0 0 0 0,0 0-1 0 0,0 0 1 0 0,1 0 0 0 0,-1 0 0 0 0,0 0-1 0 0,0 0 1 0 0,0 0 0 0 0,0 0 0 0 0,0 0-1 0 0,0 0 1 0 0,-1 0 0 0 0,1 0 0 0 0,0 0-1 0 0,0 0 1 0 0,-1 0 0 0 0,1 0 0 0 0,0 0 0 0 0,-1 0-1 0 0,0 1 1 0 0,-23 26 171 0 0,23-27-166 0 0,-51 37 451 0 0,-424 247 118 0 0,369-221-544 0 0,-1-4 1 0 0,-196 76 0 0 0,-100 2-15 0 0,289-102 0 0 0,65-23 6 0 0,2 3 0 0 0,0 1 0 0 0,-71 38 0 0 0,103-48-59 0 0,0-1-31 0 0,27-5 29 0 0,56-13-469 0 0,102-32-1 0 0,-42 9 333 0 0,317-73-428 0 0,-408 99 561 0 0,208-61-181 0 0,41-31 198 0 0,-238 83 20 0 0,457-135 108 0 0,-328 114-40 0 0,-113 27-5 0 0,-40 6-50 0 0,0 0 0 0 0,0-2 0 0 0,41-19 1 0 0,-39 16 66 0 0,-12 2 488 0 0,-19 5-298 0 0,-34 6-77 0 0,-45 10-170 0 0,-332 86 85 0 0,311-68 246 0 0,-64 21 43 0 0,-29 29-332 0 0,34-12 22 0 0,-137 34-64 0 0,-94 16-22 0 0,286-88 0 0 0,49-14 0 0 0,-79 31 0 0 0,100-32-300 0 0,34-14 58 0 0,26-8 55 0 0,132-39-219 0 0,-98 29 389 0 0,166-45 12 0 0,99-36-903 0 0,-274 82 702 0 0,4 1-65 0 0,0 2 0 0 0,53-7 0 0 0,-26 6 164 0 0,-70 13 45 0 0,0 0 1 0 0,-1 0-1 0 0,1-1 1 0 0,0 0 0 0 0,-1 0-1 0 0,1 0 1 0 0,-1-1-1 0 0,0 1 1 0 0,0-1 0 0 0,8-7-1 0 0,-9 5-467 0 0,0 0-1 0 0,0-1 0 0 0,-1 0 1 0 0,0 0-1 0 0,0 0 1 0 0,0 0-1 0 0,-1-1 1 0 0,0 1-1 0 0,0 0 0 0 0,0-1 1 0 0,-1 0-1 0 0,0-10 1 0 0,16-162-3926 0 0,-18 112 2056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46:28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2019 134 2955 0 0,'0'0'771'0'0,"0"23"-1092"0"0,0-12 305 0 0,-1 0 1 0 0,0-1-1 0 0,-1 1 0 0 0,0 0 1 0 0,-1-1-1 0 0,0 1 0 0 0,0-1 1 0 0,-1 0-1 0 0,-10 19 0 0 0,2-4 537 0 0,-101 252 2884 0 0,102-253-3179 0 0,16-37 191 0 0,89-152 1639 0 0,-67 125-2031 0 0,1 1 0 0 0,2 2 0 0 0,2 1 0 0 0,1 1 0 0 0,49-39 0 0 0,17-5-25 0 0,-92 73-7 0 0,5-5-10 0 0,1 1 0 0 0,1 1 1 0 0,0 0-1 0 0,0 0 0 0 0,30-12 1 0 0,-34 17-5 0 0,22-5 26 0 0,-24 13-18 0 0,-13 13-44 0 0,-14 3-243 0 0,-73 57-332 0 0,-111 73 1 0 0,160-121 822 0 0,-70 60 1 0 0,47-33-104 0 0,-17 14 502 0 0,46-37 63 0 0,-1-2 0 0 0,-61 38-1 0 0,95-66-626 0 0,-1 0-1 0 0,1-1 1 0 0,-1 1-1 0 0,0-1 1 0 0,0 0-1 0 0,-1-1 1 0 0,-5 2-1 0 0,8-3 32 0 0,-1 0 0 0 0,1 0 0 0 0,0-1-1 0 0,0 1 1 0 0,0-1 0 0 0,0 0-1 0 0,0 1 1 0 0,0-2 0 0 0,-6-1-1 0 0,9 2-45 0 0,0 0-1 0 0,0 0 0 0 0,0 0 1 0 0,0 0-1 0 0,0 0 0 0 0,0 1 1 0 0,1-1-1 0 0,-1 0 0 0 0,0 0 1 0 0,0 0-1 0 0,0 0 0 0 0,1 0 1 0 0,-1 1-1 0 0,1-1 0 0 0,-1 0 1 0 0,0 0-1 0 0,1 1 0 0 0,0-1 1 0 0,-1 0-1 0 0,1 1 0 0 0,-1-1 1 0 0,1 0-1 0 0,0 1 0 0 0,-1-1 1 0 0,2 0-1 0 0,21-23 214 0 0,96-94 489 0 0,54-49-826 0 0,-138 133-66 0 0,-4 4-61 0 0,1 0 0 0 0,52-36-1 0 0,67-31-80 0 0,-136 89 291 0 0,-1 1-1 0 0,1 1 1 0 0,1 0 0 0 0,-1 1-1 0 0,1 1 1 0 0,18-3 0 0 0,-15 3-101 0 0,-16 3 114 0 0,1 1 0 0 0,-1-1 0 0 0,1 1 0 0 0,-1 0 0 0 0,1 1 0 0 0,-1-1 0 0 0,0 0 0 0 0,1 1 0 0 0,-1 0 0 0 0,5 1 0 0 0,-7-1 15 0 0,0-1 0 0 0,0 0 0 0 0,0 1 0 0 0,-1-1 0 0 0,1 1 0 0 0,0-1 0 0 0,0 1 0 0 0,0 0 0 0 0,-1-1 0 0 0,1 1 0 0 0,0 0 0 0 0,0-1 0 0 0,-1 1 0 0 0,1 0 0 0 0,-1 0-1 0 0,1 0 1 0 0,-1-1 0 0 0,1 1 0 0 0,-1 0 0 0 0,0 0 0 0 0,1 0 0 0 0,-1 0 0 0 0,0 0 0 0 0,0 0 0 0 0,1 0 0 0 0,-1 0 0 0 0,0 0 0 0 0,0 0 0 0 0,0 0 0 0 0,0 0 0 0 0,0 0 0 0 0,-1 0 0 0 0,1 0 0 0 0,0 0 0 0 0,0 0 0 0 0,-1 0 0 0 0,1 0 0 0 0,0-1 0 0 0,-1 1 0 0 0,1 0 0 0 0,-1 0 0 0 0,1 0 0 0 0,-1 0 0 0 0,0 1 0 0 0,-37 53-170 0 0,-2-1 1 0 0,-93 96 0 0 0,110-123 171 0 0,2 0 0 0 0,2 2 0 0 0,0 1 0 0 0,-18 39 0 0 0,31-57 0 0 0,-108 233 0 0 0,67-138 0 0 0,28-68 21 0 0,-2-1 1 0 0,-2-2-1 0 0,-1 0 1 0 0,-2-1-1 0 0,-58 60 0 0 0,58-71-21 0 0,0 0 0 0 0,-2-2 0 0 0,-36 22 0 0 0,-26 19 0 0 0,44-27 19 0 0,1 3-1 0 0,2 1 0 0 0,2 3 1 0 0,2 1-1 0 0,1 1 0 0 0,-42 70 1 0 0,-35 91 131 0 0,107-193-132 0 0,0 3 4 0 0,-2-1 0 0 0,0 0 1 0 0,-13 15-1 0 0,-81 93 213 0 0,91-111-176 0 0,0 0-1 0 0,-1-1 1 0 0,-20 12-1 0 0,-6 5-13 0 0,36-25 73 0 0,-1 0 1 0 0,1-1-1 0 0,0 1 0 0 0,-1-1 1 0 0,0 0-1 0 0,1 0 0 0 0,-1-1 1 0 0,0 1-1 0 0,0-1 0 0 0,0 0 1 0 0,0 0-1 0 0,0-1 0 0 0,0 1 1 0 0,0-1-1 0 0,0 0 0 0 0,0-1 1 0 0,-1 1-1 0 0,-7-3 1 0 0,13 3-111 0 0,-1-1 1 0 0,1 1-1 0 0,0 0 1 0 0,0-1-1 0 0,-1 1 1 0 0,1 0 0 0 0,0-1-1 0 0,0 1 1 0 0,0-1-1 0 0,-1 1 1 0 0,1-1-1 0 0,0 1 1 0 0,0-1 0 0 0,0 1-1 0 0,0 0 1 0 0,0-1-1 0 0,0 1 1 0 0,0-1-1 0 0,0 1 1 0 0,0-1 0 0 0,0 1-1 0 0,0-1 1 0 0,0 1-1 0 0,0-1 1 0 0,0 1 0 0 0,0 0-1 0 0,1-1 1 0 0,-1 1-1 0 0,0-1 1 0 0,0 1-1 0 0,0-1 1 0 0,1 1 0 0 0,-1 0-1 0 0,0-1 1 0 0,1 1-1 0 0,-1 0 1 0 0,0-1-1 0 0,1 1 1 0 0,14-19 57 0 0,-12 16-38 0 0,19-25-71 0 0,1 1 0 0 0,1 2 0 0 0,1 0 1 0 0,47-35-1 0 0,14 8-343 0 0,-77 47 364 0 0,-1 0 0 0 0,1 0 0 0 0,1 0 0 0 0,-1 1 0 0 0,0 1 0 0 0,1 0-1 0 0,0 0 1 0 0,0 1 0 0 0,17-3 0 0 0,-3 3-168 0 0,0 1-1 0 0,46 3 1 0 0,-54-1 108 0 0,-13-1 72 0 0,0 0 0 0 0,0 0-1 0 0,0 0 1 0 0,0 0-1 0 0,0 1 1 0 0,0-1 0 0 0,0 1-1 0 0,0 0 1 0 0,-1 0 0 0 0,1 0-1 0 0,0 0 1 0 0,0 0 0 0 0,-1 1-1 0 0,1-1 1 0 0,-1 1-1 0 0,1 0 1 0 0,-1 0 0 0 0,4 3-1 0 0,-8-5 4 0 0,0 0 0 0 0,0 0 0 0 0,0 1 0 0 0,0-1-1 0 0,0 1 1 0 0,0-1 0 0 0,0 1 0 0 0,1 0-1 0 0,-1-1 1 0 0,0 1 0 0 0,0 0 0 0 0,-1 2 0 0 0,-11 3-7 0 0,-31 12 105 0 0,-1-1 0 0 0,-1-3 0 0 0,-79 14 0 0 0,-156 23 188 0 0,55-16-108 0 0,193-31-107 0 0,-37 5 97 0 0,17-1 155 0 0,-78 1 0 0 0,232-38-316 0 0,181-23-450 0 0,-219 42 303 0 0,-1 1-26 0 0,99-29 0 0 0,-49-1-298 0 0,10-7 339 0 0,62-21 7 0 0,-107 41 125 0 0,-44 14 0 0 0,-273 123 129 0 0,165-67-129 0 0,54-29 0 0 0,-1-2 0 0 0,-27 11 0 0 0,-41 11 157 0 0,-1-4 0 0 0,-133 27 0 0 0,21-18 164 0 0,27-1 193 0 0,53-18-150 0 0,421-99-1884 0 0,-182 56 1432 0 0,-24 6 57 0 0,148-46 0 0 0,41-45-76 0 0,-33 0 85 0 0,-198 83 22 0 0,83-28 0 0 0,-48 20 0 0 0,-83 32 0 0 0,0 0 0 0 0,0 0 0 0 0,0-1 0 0 0,0 1 0 0 0,0-1 0 0 0,0 1 0 0 0,0-1 0 0 0,0 1 0 0 0,0-1 0 0 0,0 1 0 0 0,0-1 0 0 0,-1 0 0 0 0,1 1 0 0 0,0-1 0 0 0,-1 0 0 0 0,1 0 0 0 0,0 0 0 0 0,0-1 0 0 0,-1 1 0 0 0,0 1 0 0 0,0 0 0 0 0,0-1 0 0 0,0 1 0 0 0,-1-1 0 0 0,1 1 0 0 0,0-1 0 0 0,0 1 0 0 0,0 0 0 0 0,-1-1 0 0 0,1 1 0 0 0,0 0 0 0 0,0-1 0 0 0,-1 1 0 0 0,1 0 0 0 0,0-1 0 0 0,-1 1 0 0 0,1 0 0 0 0,-1-1 0 0 0,1 1 0 0 0,0 0 0 0 0,-1 0 0 0 0,1 0 0 0 0,-1-1 0 0 0,1 1 0 0 0,0 0 0 0 0,-1 0 0 0 0,1 0 0 0 0,-1 0 0 0 0,-3-1 0 0 0,0 0 0 0 0,0 0 0 0 0,0 1 0 0 0,0 0 0 0 0,0 0 0 0 0,-1 0 0 0 0,1 0 0 0 0,0 1 0 0 0,0-1 0 0 0,1 1 0 0 0,-1 0 0 0 0,-5 2 0 0 0,-188 66 0 0 0,159-57 0 0 0,2 3 0 0 0,-1 0 0 0 0,-58 37 0 0 0,31-17 0 0 0,31-18 0 0 0,1 2 0 0 0,1 1 0 0 0,0 1 0 0 0,2 1 0 0 0,-49 49 0 0 0,78-71-23 0 0,-1 1-1 0 0,0-1 0 0 0,1 0 1 0 0,-1 1-1 0 0,1-1 1 0 0,-1 0-1 0 0,1 1 0 0 0,-1-1 1 0 0,1 1-1 0 0,-1-1 0 0 0,1 1 1 0 0,-1-1-1 0 0,1 1 1 0 0,-1 0-1 0 0,1-1 0 0 0,0 1 1 0 0,-1-1-1 0 0,1 1 1 0 0,0 0-1 0 0,0-1 0 0 0,0 1 1 0 0,-1 0-1 0 0,1-1 0 0 0,0 1 1 0 0,0 0-1 0 0,0-1 1 0 0,0 1-1 0 0,0 0 0 0 0,0-1 1 0 0,0 1-1 0 0,0 0 0 0 0,0-1 1 0 0,1 1-1 0 0,-1 0 1 0 0,0-1-1 0 0,0 1 0 0 0,1 0 1 0 0,-1-1-1 0 0,0 1 0 0 0,1-1 1 0 0,-1 1-1 0 0,0-1 1 0 0,1 1-1 0 0,-1-1 0 0 0,1 1 1 0 0,-1-1-1 0 0,1 1 0 0 0,-1-1 1 0 0,1 1-1 0 0,-1-1 1 0 0,1 0-1 0 0,0 1 0 0 0,-1-1 1 0 0,1 0-1 0 0,0 1 1 0 0,-1-1-1 0 0,1 0 0 0 0,0 0 1 0 0,-1 0-1 0 0,1 0 0 0 0,0 0 1 0 0,-1 0-1 0 0,1 0 1 0 0,0 0-1 0 0,-1 0 0 0 0,1 0 1 0 0,1 0-1 0 0,3 0-193 0 0,1 1 0 0 0,0-1 1 0 0,0-1-1 0 0,-1 1 0 0 0,1-1 0 0 0,0 0 0 0 0,6-2 0 0 0,0-2 175 0 0,-1-1-1 0 0,1 0 0 0 0,-1 0 0 0 0,0-1 0 0 0,-1-1 0 0 0,0 0 1 0 0,0 0-1 0 0,-1-1 0 0 0,0 0 0 0 0,0-1 0 0 0,8-12 0 0 0,11-18-71 0 0,2-2-105 0 0,-2-2 0 0 0,25-50 0 0 0,-45 77-40 0 0,17-41-488 0 0,-18 41 652 0 0,15-56-1046 0 0,-20 65 330 0 0,-1-1 1 0 0,0 0-1 0 0,-1 0 0 0 0,0-15 0 0 0,-8-31-131 0 0,-9-54 470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46:33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6102 1563 257 0 0,'-1'-93'2698'0'0,"2"91"-2620"0"0,-1-1-1 0 0,1 1 0 0 0,-1 0 0 0 0,1 0 0 0 0,0 0 0 0 0,0 0 0 0 0,0 0 0 0 0,0 0 0 0 0,0 0 0 0 0,0 0 0 0 0,0 0 0 0 0,1 0 0 0 0,-1 1 0 0 0,1-1 0 0 0,-1 1 1 0 0,1-1-1 0 0,0 1 0 0 0,0-1 0 0 0,1 0 0 0 0,40-22 609 0 0,-10 10-536 0 0,1 2 0 0 0,0 1-1 0 0,0 2 1 0 0,58-8 0 0 0,75-4-43 0 0,304 2 0 0 0,-266 13-85 0 0,264 32-22 0 0,-13 2 0 0 0,-238-29 21 0 0,115-4 86 0 0,-50-10-107 0 0,-170-12 75 0 0,-59 12 65 0 0,-33 5 558 0 0,-21 10-668 0 0,0-1-1 0 0,0 1 1 0 0,0 0-1 0 0,0-1 1 0 0,0 1-1 0 0,0 0 1 0 0,0-1-1 0 0,0 1 1 0 0,0 0-1 0 0,0-1 1 0 0,0 1 0 0 0,-1 0-1 0 0,1-1 1 0 0,0 1-1 0 0,0 0 1 0 0,0-1-1 0 0,0 1 1 0 0,-1 0-1 0 0,1-1 1 0 0,0 1-1 0 0,0 0 1 0 0,0 0-1 0 0,-1-1 1 0 0,1 1-1 0 0,0 0 1 0 0,-1 0-1 0 0,1 0 1 0 0,0-1-1 0 0,0 1 1 0 0,-1 0-1 0 0,1 0 1 0 0,0 0 0 0 0,-1 0-1 0 0,1 0 1 0 0,-1-1-1 0 0,-5-1 75 0 0,0 0 0 0 0,0 1 0 0 0,0 0 1 0 0,0 0-1 0 0,0 0 0 0 0,0 0 0 0 0,0 1 0 0 0,-9 1 0 0 0,-749 76 903 0 0,630-50-1421 0 0,-204 33-115 0 0,248-48 513 0 0,-266 49 11 0 0,35 10 5 0 0,103-34 1234 0 0,168-30-819 0 0,-12-2 227 0 0,73-30-449 0 0,-8 22-161 0 0,-1-1 1 0 0,1 1-1 0 0,0 0 0 0 0,1 0 0 0 0,-1 1 1 0 0,0-1-1 0 0,1 1 0 0 0,-1-1 1 0 0,1 1-1 0 0,0 0 0 0 0,0 1 0 0 0,0-1 1 0 0,0 1-1 0 0,0-1 0 0 0,5 0 0 0 0,13-6 30 0 0,198-100 118 0 0,-139 66-103 0 0,-55 29-66 0 0,1 1 0 0 0,0 1 0 0 0,30-7-1 0 0,559-138 483 0 0,-258 77-300 0 0,187 0 278 0 0,-253 44-364 0 0,38 8-107 0 0,-274 24 0 0 0,-41 1 0 0 0,-1 1 0 0 0,1 1 0 0 0,0 1 0 0 0,-1 0 0 0 0,19 3 0 0 0,-16 3 2 0 0,-17-6-1 0 0,0-1-1 0 0,0 0 0 0 0,0 0 0 0 0,0 1 0 0 0,0-1 0 0 0,0 0 0 0 0,0 1 0 0 0,0-1 0 0 0,0 0 0 0 0,0 0 0 0 0,0 1 0 0 0,0-1 0 0 0,0 0 0 0 0,0 0 1 0 0,-1 1-1 0 0,1-1 0 0 0,0 0 0 0 0,0 0 0 0 0,0 1 0 0 0,0-1 0 0 0,0 0 0 0 0,-1 0 0 0 0,1 1 0 0 0,0-1 0 0 0,0 0 0 0 0,0 0 0 0 0,-1 0 0 0 0,1 0 0 0 0,0 1 1 0 0,0-1-1 0 0,-1 0 0 0 0,1 0 0 0 0,0 0 0 0 0,0 0 0 0 0,-1 0 0 0 0,1 0 0 0 0,-1 0 0 0 0,-58 19-27 0 0,-60 4-45 0 0,-156 38-6 0 0,135-24-114 0 0,-83 11 51 0 0,-403 105-232 0 0,494-113 234 0 0,-148 26-1 0 0,-264 13-74 0 0,528-78 275 0 0,-1 0-1 0 0,1-1 1 0 0,0-1-1 0 0,-27-4 1 0 0,38 5-53 0 0,0-2 0 0 0,-1 1 0 0 0,1-1 0 0 0,0 1 1 0 0,0-1-1 0 0,0-1 0 0 0,0 1 0 0 0,0-1 0 0 0,1 0 0 0 0,-1 0 1 0 0,1 0-1 0 0,-1-1 0 0 0,1 1 0 0 0,0-1 0 0 0,1 0 1 0 0,-1 0-1 0 0,-5-9 0 0 0,7 9 16 0 0,1 1 0 0 0,0-1 0 0 0,0 0 1 0 0,0 0-1 0 0,0 0 0 0 0,0 0 0 0 0,1 0 0 0 0,0 0 1 0 0,0 0-1 0 0,0 0 0 0 0,0 0 0 0 0,1 1 0 0 0,-1-1 1 0 0,1 0-1 0 0,0 0 0 0 0,0 0 0 0 0,1 0 0 0 0,-1 1 1 0 0,1-1-1 0 0,3-5 0 0 0,1-3 170 0 0,2 1-1 0 0,-1-1 1 0 0,1 1 0 0 0,1 1 0 0 0,12-13-1 0 0,-9 12-120 0 0,-1 1 0 0 0,2 0 0 0 0,-1 1 0 0 0,24-13-1 0 0,28-11-45 0 0,134-46 0 0 0,102-15-273 0 0,-13-3 219 0 0,-20 6 32 0 0,-122 55-14 0 0,88-27 61 0 0,-56-8 94 0 0,40-16 29 0 0,52 12 468 0 0,83-40 128 0 0,-288 97-667 0 0,-1 0-17 0 0,62-27 0 0 0,-124 45-83 0 0,-1 0 0 0 0,0 0 0 0 0,0 0 0 0 0,1 0 0 0 0,-1 0 0 0 0,0 0 0 0 0,1-1 0 0 0,-1 1 0 0 0,0 0 0 0 0,1 0 0 0 0,-1 0 0 0 0,0 0 1 0 0,0 0-1 0 0,1-1 0 0 0,-1 1 0 0 0,0 0 0 0 0,0 0 0 0 0,1 0 0 0 0,-1-1 0 0 0,0 1 0 0 0,0 0 0 0 0,1 0 0 0 0,-1-1 0 0 0,0 1 0 0 0,0 0 0 0 0,0-1 0 0 0,0 1 0 0 0,0 0 0 0 0,0 0 0 0 0,1-1 0 0 0,-1 1 0 0 0,0 0 0 0 0,0-1 0 0 0,0 1 0 0 0,0 0 0 0 0,0-1 0 0 0,0 1 0 0 0,-13-7 68 0 0,-25 2 174 0 0,-13 6 579 0 0,-79 13-1 0 0,-432 90-459 0 0,383-53-408 0 0,-147 47 21 0 0,-135 60-556 0 0,377-124 454 0 0,0-4-1 0 0,-173 36 1 0 0,157-43 90 0 0,-455 119-116 0 0,277-73 150 0 0,-179 51 0 0 0,438-113-15 0 0,0 1 1 0 0,1 0-1 0 0,-33 20 0 0 0,37-19-54 0 0,9-5-108 0 0,17-5-225 0 0,529-135-433 0 0,-154 25 942 0 0,193-18 279 0 0,-254 38-180 0 0,-280 76-155 0 0,212-83 334 0 0,-245 94-381 0 0,0-1-1 0 0,-1 0 1 0 0,0-1 0 0 0,0-1-1 0 0,18-12 1 0 0,-30 19-2 0 0,1 0 1 0 0,0-1-1 0 0,-1 1 1 0 0,1 0 0 0 0,0-1-1 0 0,-1 1 1 0 0,1-1-1 0 0,-1 1 1 0 0,1-1-1 0 0,0 1 1 0 0,-1-1 0 0 0,1 1-1 0 0,-1-1 1 0 0,0 0-1 0 0,1 1 1 0 0,-1-1-1 0 0,1 0 1 0 0,-1 1 0 0 0,0-1-1 0 0,0 0 1 0 0,1 1-1 0 0,-1-1 1 0 0,0 0-1 0 0,0 0 1 0 0,0 1 0 0 0,0-1-1 0 0,0 0 1 0 0,0 0-1 0 0,0 1 1 0 0,0-1-1 0 0,0 0 1 0 0,0 0 0 0 0,0 1-1 0 0,0-1 1 0 0,-1 0-1 0 0,1 0 1 0 0,0 1-1 0 0,-1-1 1 0 0,1 0 0 0 0,0 1-1 0 0,-1-1 1 0 0,1 0-1 0 0,-1 1 1 0 0,1-1-1 0 0,-1 1 1 0 0,1-1 0 0 0,-1 1-1 0 0,1-1 1 0 0,-2 0-1 0 0,-2-1 9 0 0,0 0 0 0 0,0 0-1 0 0,0 1 1 0 0,0-1 0 0 0,-1 1-1 0 0,1 0 1 0 0,0 0 0 0 0,-1 0 0 0 0,1 1-1 0 0,0 0 1 0 0,-6 0 0 0 0,-25 0 56 0 0,-34-1 360 0 0,0 3 1 0 0,1 4 0 0 0,-74 14-1 0 0,-477 111-148 0 0,363-68-512 0 0,-35 6-284 0 0,87-36 246 0 0,-187 40-229 0 0,342-62 474 0 0,32-9 116 0 0,0 2 0 0 0,0 0 0 0 0,1 1 0 0 0,-1 1 0 0 0,-27 13 0 0 0,44-19-88 0 0,0 0 0 0 0,-1 0 0 0 0,1 1-1 0 0,0-1 1 0 0,-1 0 0 0 0,1 0 0 0 0,0 0 0 0 0,0 0 0 0 0,-1 0 0 0 0,1 1-1 0 0,0-1 1 0 0,0 0 0 0 0,-1 0 0 0 0,1 1 0 0 0,0-1 0 0 0,0 0-1 0 0,0 0 1 0 0,0 1 0 0 0,-1-1 0 0 0,1 0 0 0 0,0 0 0 0 0,0 1-1 0 0,0-1 1 0 0,0 0 0 0 0,0 1 0 0 0,0-1 0 0 0,0 0 0 0 0,0 1-1 0 0,0-1 1 0 0,0 0 0 0 0,0 1 0 0 0,0-1 0 0 0,0 0 0 0 0,0 1 0 0 0,0-1-1 0 0,0 0 1 0 0,0 1 0 0 0,0-1 0 0 0,0 0 0 0 0,0 0 0 0 0,0 1-1 0 0,1-1 1 0 0,-1 0 0 0 0,0 0 0 0 0,0 1 0 0 0,0-1 0 0 0,1 0-1 0 0,-1 0 1 0 0,0 1 0 0 0,0-1 0 0 0,0 0 0 0 0,1 0 0 0 0,-1 0-1 0 0,0 1 1 0 0,1-1 0 0 0,-1 0 0 0 0,0 0 0 0 0,0 0 0 0 0,1 0 0 0 0,27 9-6 0 0,26-3-21 0 0,-1-2-1 0 0,1-2 1 0 0,0-3-1 0 0,64-10 1 0 0,-27 3 24 0 0,843-88 301 0 0,132-54 406 0 0,-397 46-561 0 0,-325 48-76 0 0,-167 28 111 0 0,218-24 197 0 0,-288 45-332 0 0,113 9 0 0 0,-176 0-17 0 0,-1 3 0 0 0,1 1 0 0 0,-1 2 0 0 0,0 2-1 0 0,73 27 1 0 0,-104-32-12 0 0,16 9-5 0 0,-27-13-11 0 0,-1-1-1 0 0,1 1 1 0 0,-1-1 0 0 0,1 1 0 0 0,-1 0 0 0 0,1-1 0 0 0,-1 1-1 0 0,0 0 1 0 0,1-1 0 0 0,-1 1 0 0 0,0 0 0 0 0,1-1 0 0 0,-1 1 0 0 0,0 0-1 0 0,0 0 1 0 0,0-1 0 0 0,0 1 0 0 0,0 0 0 0 0,0 0 0 0 0,0-1 0 0 0,0 1-1 0 0,0 0 1 0 0,0 0 0 0 0,0-1 0 0 0,0 1 0 0 0,0 0 0 0 0,-1 0-1 0 0,1-1 1 0 0,0 1 0 0 0,0 0 0 0 0,-1-1 0 0 0,0 2 0 0 0,-4 6 1 0 0,0-1 0 0 0,0 0 0 0 0,-1 0 0 0 0,0 0 0 0 0,0 0 1 0 0,-1-1-1 0 0,1 0 0 0 0,-1-1 0 0 0,-1 0 0 0 0,1 0 0 0 0,-1 0 0 0 0,0-1 1 0 0,-9 4-1 0 0,-17 6-28 0 0,-1-2 0 0 0,-42 9 0 0 0,-194 59-423 0 0,-38 7 301 0 0,-58-11 42 0 0,-32 9 85 0 0,-57 31-192 0 0,258-67 133 0 0,-235 92-1 0 0,385-124 74 0 0,-73 30-64 0 0,-68 22 37 0 0,-216 47 35 0 0,341-99 0 0 0,40-10 0 0 0,-1 0 0 0 0,0-2 0 0 0,0 0 0 0 0,-1-2 0 0 0,1-1 0 0 0,-30-1 0 0 0,55-1 10 0 0,-1 0 0 0 0,0 0-1 0 0,0 0 1 0 0,0 0 0 0 0,0 0 0 0 0,0 0 0 0 0,1 0 0 0 0,-1 0 0 0 0,0-1 0 0 0,0 1 0 0 0,0 0 0 0 0,1 0 0 0 0,-1-1 0 0 0,0 1 0 0 0,0-1 0 0 0,1 1 0 0 0,-1-1-1 0 0,0 1 1 0 0,1-1 0 0 0,-1 1 0 0 0,1-1 0 0 0,-1 1 0 0 0,0-1 0 0 0,1 0 0 0 0,-1 0 0 0 0,1 1 0 0 0,0-1 0 0 0,-1-1 0 0 0,1 0 18 0 0,-1 1 1 0 0,1-1-1 0 0,0 0 1 0 0,1 1 0 0 0,-1-1-1 0 0,0 0 1 0 0,1 1-1 0 0,-1-1 1 0 0,0 0-1 0 0,1 1 1 0 0,0-1 0 0 0,-1 1-1 0 0,1-1 1 0 0,1-1-1 0 0,4-6 32 0 0,0 1 0 0 0,0 0 0 0 0,1 0-1 0 0,0 0 1 0 0,0 1 0 0 0,10-7 0 0 0,38-29-30 0 0,2 2 0 0 0,2 3 0 0 0,1 3 0 0 0,67-29 0 0 0,137-33-30 0 0,-18 7 0 0 0,-191 68 71 0 0,1 3 0 0 0,96-21 1 0 0,345-57-14 0 0,-194 41 55 0 0,-259 47-77 0 0,1 2 0 0 0,73-2-1 0 0,-78 8-24 0 0,54 7 0 0 0,-74 0-119 0 0,-20-5 106 0 0,0-1 1 0 0,0 0-1 0 0,0 1 1 0 0,0-1-1 0 0,0 0 1 0 0,1 0-1 0 0,-1 1 1 0 0,0-1-1 0 0,0 0 0 0 0,0 1 1 0 0,0-1-1 0 0,0 0 1 0 0,0 1-1 0 0,0-1 1 0 0,0 0-1 0 0,0 1 1 0 0,0-1-1 0 0,0 0 0 0 0,0 0 1 0 0,0 1-1 0 0,-1-1 1 0 0,1 0-1 0 0,0 1 1 0 0,0-1-1 0 0,0 0 1 0 0,0 0-1 0 0,0 1 0 0 0,-1-1 1 0 0,1 0-1 0 0,0 0 1 0 0,0 1-1 0 0,0-1 1 0 0,-1 0-1 0 0,-31 21-201 0 0,-233 94-76 0 0,76-10 279 0 0,-34-7-231 0 0,-17 7-52 0 0,197-82 258 0 0,1 1-1 0 0,1 3 1 0 0,1 1 0 0 0,-41 38-1 0 0,-23 16-82 0 0,39-36 84 0 0,34-24 25 0 0,-37 31 0 0 0,67-51 3 0 0,-2 2-5 0 0,17-2 127 0 0,25-6-11 0 0,1-1 1 0 0,-1-1 0 0 0,0-3-1 0 0,41-14 1 0 0,115-39 92 0 0,104-32-52 0 0,-228 74-35 0 0,-1-4-1 0 0,88-42 1 0 0,-67 25-33 0 0,-20 10-67 0 0,85-22 1 0 0,182-31 85 0 0,-323 81-107 0 0,70-14 0 0 0,87-29 0 0 0,-160 42 0 0 0,26-5 0 0 0,-50 9-87 0 0,-1 0 55 0 0,-1 0 0 0 0,0 1 0 0 0,-24 5 1 0 0,-115 27-676 0 0,-190 48 214 0 0,291-67 420 0 0,1 2 1 0 0,1 2-1 0 0,0 3 0 0 0,-65 38 0 0 0,87-44 63 0 0,-12 10 7 0 0,-2-2 1 0 0,-1-2 0 0 0,-1-2 0 0 0,-64 19 0 0 0,-53 10 10 0 0,-5-1-123 0 0,129-34 91 0 0,33-11 24 0 0,0-1 1 0 0,1 1-1 0 0,-1-1 0 0 0,0 0 0 0 0,0 0 1 0 0,1-1-1 0 0,-8 2 0 0 0,-4-1 1 0 0,16 1-3 0 0,29-5 25 0 0,292-52-45 0 0,-305 51 5 0 0,0 0 0 0 0,0 0 0 0 0,-1-2 0 0 0,0 0 0 0 0,0-1 0 0 0,26-16 0 0 0,-13 8 29 0 0,6-2 49 0 0,22-11-2 0 0,-1-1-1 0 0,67-49 0 0 0,-112 71-43 0 0,-1 1 1 0 0,2 0 0 0 0,-1 0 0 0 0,1 1-1 0 0,-1 1 1 0 0,1 0 0 0 0,14-3-1 0 0,1-1-12 0 0,-9 5-3 0 0,7-6 0 0 0,-25 10 0 0 0,0-1 0 0 0,0 0 0 0 0,0 0 0 0 0,-1 0 0 0 0,1 1 0 0 0,0-1 0 0 0,0 0 0 0 0,0 0 0 0 0,0 0 0 0 0,0 1 0 0 0,0-1 0 0 0,0 0 0 0 0,0 0 0 0 0,0 1 0 0 0,0-1 0 0 0,0 0 0 0 0,0 0 0 0 0,0 1 0 0 0,0-1 0 0 0,0 0 0 0 0,0 0 0 0 0,0 0 0 0 0,0 1 0 0 0,0-1 0 0 0,0 0 0 0 0,0 0 0 0 0,0 0 0 0 0,1 1 0 0 0,-1-1 0 0 0,0 0 0 0 0,0 0 0 0 0,0 0 0 0 0,0 1 0 0 0,0-1 0 0 0,1 0 0 0 0,-1 0 0 0 0,0 0 0 0 0,0 0 0 0 0,0 0 0 0 0,1 1 0 0 0,-1-1 0 0 0,0 0 0 0 0,0 0 0 0 0,0 0 0 0 0,1 0 0 0 0,-1 0 0 0 0,0 0 0 0 0,0 0 0 0 0,1 0 0 0 0,-25 13-147 0 0,0 0 0 0 0,1 2 1 0 0,0 1-1 0 0,2 0 0 0 0,0 2 0 0 0,-20 21 0 0 0,6 3-108 0 0,29-33 178 0 0,0-1-1 0 0,-1-1 1 0 0,1 1-1 0 0,-15 11 1 0 0,114-87 1083 0 0,-82 59-1001 0 0,1 1 0 0 0,1 0-1 0 0,-1 1 1 0 0,24-9 0 0 0,-5 1-7 0 0,297-115 130 0 0,-172 76-98 0 0,-113 42 20 0 0,69-31-1 0 0,57-38 208 0 0,-168 81-257 0 0,0-1 0 0 0,0 1 0 0 0,0 0 0 0 0,0-1 0 0 0,0 1 0 0 0,0-1 0 0 0,0 1 0 0 0,0-1 0 0 0,0 0 0 0 0,0 1 0 0 0,0-1 0 0 0,-1 0 0 0 0,1 1 0 0 0,0-1 0 0 0,-1 0 0 0 0,1 0 0 0 0,0 0 0 0 0,-1 0 0 0 0,1 0 0 0 0,-1 0 0 0 0,1 1 0 0 0,-1-1 0 0 0,1 0 0 0 0,-1-1 0 0 0,0 1 0 0 0,1-2 0 0 0,-2 2 0 0 0,0 0 0 0 0,1-1 0 0 0,-1 1 0 0 0,0 0 0 0 0,0 0 0 0 0,1 0 0 0 0,-1-1 0 0 0,0 1 0 0 0,0 0 0 0 0,0 0 0 0 0,0 0 0 0 0,-1 1 0 0 0,1-1 0 0 0,0 0 0 0 0,0 0 0 0 0,-1 0 0 0 0,0 0 0 0 0,-11-4 0 0 0,1-1 0 0 0,-1 2 0 0 0,-23-6 0 0 0,11 6 25 0 0,1 1 0 0 0,-49 1 0 0 0,20 1-15 0 0,-507-8-117 0 0,195 8 0 0 0,-605 22 386 0 0,415 1-172 0 0,-37 9-107 0 0,528-27 0 0 0,-1173 100-129 0 0,585-24 129 0 0,71 19 0 0 0,529-88-1 0 0,-414 74-19 0 0,1-14-87 0 0,338-63 107 0 0,87-6 0 0 0,-70 10 0 0 0,59-3 27 0 0,1-3 1 0 0,-93 0-1 0 0,-22 0 19 0 0,155-4-46 0 0,-1-1 0 0 0,1 0 0 0 0,-1-1 0 0 0,1 0 0 0 0,0-1 0 0 0,-1 0 0 0 0,1-1 0 0 0,0 0 0 0 0,0 0 0 0 0,-1-1 0 0 0,2 0 0 0 0,-1-1 0 0 0,0 0 0 0 0,1-1 0 0 0,-16-10 0 0 0,24 14 4 0 0,0 1 0 0 0,0-1 0 0 0,0 0-1 0 0,0 0 1 0 0,0 0 0 0 0,0 0 0 0 0,1 0-1 0 0,-1 0 1 0 0,0 0 0 0 0,0 0 0 0 0,1 0 0 0 0,-1 0-1 0 0,1 0 1 0 0,-1-1 0 0 0,1 1 0 0 0,0 0-1 0 0,-1 0 1 0 0,1-1 0 0 0,0 1 0 0 0,0 0 0 0 0,0 0-1 0 0,0-1 1 0 0,0 1 0 0 0,0 0 0 0 0,0 0-1 0 0,0-1 1 0 0,1 1 0 0 0,-1 0 0 0 0,0 0 0 0 0,1 0-1 0 0,-1-1 1 0 0,1 1 0 0 0,0-1 0 0 0,4-8 6 0 0,0 0 0 0 0,0 1 0 0 0,1 0 0 0 0,0 0 0 0 0,1 0 0 0 0,0 1 1 0 0,1 0-1 0 0,-1 0 0 0 0,1 1 0 0 0,1 0 0 0 0,0 0 0 0 0,10-6 0 0 0,27-13 124 0 0,71-31 0 0 0,-67 35 66 0 0,366-179 207 0 0,-361 176-431 0 0,1 3-1 0 0,1 2 0 0 0,62-13 1 0 0,-41 13 15 0 0,282-79 9 0 0,-312 84 0 0 0,-1-2 0 0 0,0-2 0 0 0,71-41 0 0 0,-68 33 0 0 0,218-99-107 0 0,65-40 86 0 0,-314 157 19 0 0,-12 7 4 0 0,-1-1 0 0 0,0 0 1 0 0,0 0-1 0 0,0 0 0 0 0,-1-1 1 0 0,1 0-1 0 0,-1 0 0 0 0,0 0 1 0 0,8-8-1 0 0,-13 12 0 0 0,0 0 0 0 0,0 0-1 0 0,0 0 1 0 0,0-1 0 0 0,1 1 0 0 0,-1 0 0 0 0,0 0-1 0 0,0-1 1 0 0,0 1 0 0 0,0 0 0 0 0,0 0 0 0 0,0-1-1 0 0,0 1 1 0 0,1 0 0 0 0,-1 0 0 0 0,0-1-1 0 0,0 1 1 0 0,0 0 0 0 0,0 0 0 0 0,0-1 0 0 0,0 1-1 0 0,0 0 1 0 0,0 0 0 0 0,0-1 0 0 0,0 1 0 0 0,-1 0-1 0 0,1 0 1 0 0,0-1 0 0 0,0 1 0 0 0,0 0-1 0 0,0 0 1 0 0,0-1 0 0 0,0 1 0 0 0,0 0 0 0 0,-1 0-1 0 0,1 0 1 0 0,0-1 0 0 0,0 1 0 0 0,-29-10 35 0 0,-14 4-28 0 0,-1 1 1 0 0,0 2-1 0 0,1 2 0 0 0,-1 2 0 0 0,0 2 0 0 0,-44 9 0 0 0,13 1 13 0 0,1 3-1 0 0,-133 48 1 0 0,72-9-22 0 0,-149 51 0 0 0,123-58-62 0 0,-454 120-626 0 0,525-148 623 0 0,-597 144-41 0 0,229-43-1 0 0,328-89 107 0 0,-128 48 0 0 0,128-24 0 0 0,105-44 0 0 0,-1 0 0 0 0,1-2 0 0 0,-1 0 0 0 0,-1-2 0 0 0,-34 6 0 0 0,39-14 1 0 0,22 0-1 0 0,0 0 0 0 0,-1 0 0 0 0,1 0 0 0 0,0 0 0 0 0,0 0 0 0 0,0-1 0 0 0,0 1 0 0 0,-1 0 0 0 0,1 0 0 0 0,0 0 0 0 0,0 0 0 0 0,0 0 0 0 0,0 0 0 0 0,0 0 0 0 0,0-1-1 0 0,0 1 1 0 0,-1 0 0 0 0,1 0 0 0 0,0 0 0 0 0,0 0 0 0 0,0 0 0 0 0,0-1 0 0 0,0 1 0 0 0,0 0 0 0 0,0 0 0 0 0,0 0 0 0 0,0 0 0 0 0,0-1 0 0 0,0 1 0 0 0,0 0 0 0 0,0 0 0 0 0,0 0 0 0 0,0-1 0 0 0,0 1 0 0 0,0 0 0 0 0,0 0 0 0 0,0 0 0 0 0,0 0-1 0 0,0-1 1 0 0,0 1 0 0 0,0 0 0 0 0,0 0 0 0 0,0 0 0 0 0,0 0 0 0 0,1 0 0 0 0,-1-1 0 0 0,0 1 0 0 0,0 0 0 0 0,29-25 5 0 0,-12 12 12 0 0,-3 1 10 0 0,2-2-11 0 0,0 1 0 0 0,1 1 0 0 0,1 0 0 0 0,27-13 0 0 0,-42 24-16 0 0,88-47 54 0 0,135-49-1 0 0,142-11-31 0 0,-120 22-217 0 0,123-40-510 0 0,-141 61 598 0 0,-87 11 96 0 0,189-99 1 0 0,-238 106 10 0 0,149-51 0 0 0,140-23 0 0 0,-333 104 0 0 0,-8 2 0 0 0,2 2 0 0 0,46-8 0 0 0,-186 55-493 0 0,80-30 483 0 0,-97 34-1 0 0,-541 291 11 0 0,457-237 0 0 0,-150 41 0 0 0,-651 237 0 0 0,988-366 0 0 0,-248 97 0 0 0,191-68 0 0 0,-107 69 0 0 0,-36 49 0 0 0,202-145 21 0 0,-1-1 1 0 0,0 0-1 0 0,0 0 0 0 0,0-1 1 0 0,0-1-1 0 0,-1 0 1 0 0,1 0-1 0 0,-1 0 0 0 0,0-1 1 0 0,0-1-1 0 0,0 0 1 0 0,0 0-1 0 0,0-1 1 0 0,0 0-1 0 0,0-1 0 0 0,-11-2 1 0 0,28-9 21 0 0,226-204 816 0 0,-189 177-840 0 0,11-9 13 0 0,2 3 0 0 0,2 1 0 0 0,86-46 0 0 0,90-8-36 0 0,-103 48-99 0 0,466-212-925 0 0,-472 209 991 0 0,-2-4-1 0 0,-3-7 1 0 0,135-92-1 0 0,0 8 43 0 0,-209 123 12 0 0,65-34 90 0 0,-127 57-172 0 0,-31 8 1 0 0,-49 21 75 0 0,-167 72 0 0 0,-138 100 89 0 0,316-153-93 0 0,-65 36-25 0 0,56-30-19 0 0,-1-3 0 0 0,-186 66 0 0 0,117-63 37 0 0,-217 76 0 0 0,-66 55 0 0 0,55-52 0 0 0,387-130 1 0 0,0 0 1 0 0,-1 0-1 0 0,1 0 0 0 0,-1 0 0 0 0,1-1 1 0 0,-1 0-1 0 0,1 0 0 0 0,-6 0 0 0 0,10-1 2 0 0,-1 1 0 0 0,1 0-1 0 0,0 0 1 0 0,-1 0-1 0 0,1 0 1 0 0,-1 0 0 0 0,1 0-1 0 0,0-1 1 0 0,-1 1-1 0 0,1 0 1 0 0,0 0 0 0 0,-1-1-1 0 0,1 1 1 0 0,0 0-1 0 0,0 0 1 0 0,-1-1 0 0 0,1 1-1 0 0,0 0 1 0 0,0-1 0 0 0,-1 1-1 0 0,1 0 1 0 0,0-1-1 0 0,0 1 1 0 0,0 0 0 0 0,0-1-1 0 0,-1 1 1 0 0,1-1-1 0 0,0 1 1 0 0,0 0 0 0 0,0-1-1 0 0,0 1 1 0 0,0-1-1 0 0,0 1 1 0 0,0 0 0 0 0,0-1-1 0 0,0 1 1 0 0,0-1-1 0 0,0 1 1 0 0,1 0 0 0 0,-1-1-1 0 0,0 1 1 0 0,0 0 0 0 0,0-1-1 0 0,1 0 1 0 0,2-4 29 0 0,1 0 0 0 0,0 0 0 0 0,0 0 0 0 0,1 0 0 0 0,-1 1 0 0 0,1-1 1 0 0,0 1-1 0 0,0 1 0 0 0,6-4 0 0 0,45-28 267 0 0,83-38-1 0 0,-72 41-210 0 0,339-194 59 0 0,-266 145-144 0 0,33-14-3 0 0,142-86 0 0 0,-42 8 0 0 0,-82 66 0 0 0,-145 78-108 0 0,-91 56 88 0 0,-20 23 20 0 0,-43 36-257 0 0,-228 138 0 0 0,185-143 263 0 0,-282 140 352 0 0,123-96-58 0 0,244-101-277 0 0,-281 112 61 0 0,286-105-84 0 0,1 2 0 0 0,2 2 0 0 0,1 3 0 0 0,-57 52 0 0 0,104-82 16 0 0,0 0 0 0 0,0-1 1 0 0,-22 13-1 0 0,28-18 13 0 0,0-1-1 0 0,-1 1 1 0 0,1-1-1 0 0,-1 0 0 0 0,1 0 1 0 0,-1-1-1 0 0,1 1 1 0 0,-1-1-1 0 0,0 0 1 0 0,1 0-1 0 0,-7-1 1 0 0,11 1-26 0 0,0-1 1 0 0,-1 1 0 0 0,1 0 0 0 0,0-1 0 0 0,-1 1 0 0 0,1 0 0 0 0,0 0 0 0 0,0-1 0 0 0,-1 1 0 0 0,1 0-1 0 0,0-1 1 0 0,0 1 0 0 0,0-1 0 0 0,-1 1 0 0 0,1 0 0 0 0,0-1 0 0 0,0 1 0 0 0,0-1 0 0 0,0 1-1 0 0,0 0 1 0 0,0-1 0 0 0,0 1 0 0 0,0-1 0 0 0,0 1 0 0 0,0 0 0 0 0,0-1 0 0 0,0 1 0 0 0,0-1-1 0 0,0 1 1 0 0,0 0 0 0 0,1-1 0 0 0,-1 1 0 0 0,0-1 0 0 0,0 1 0 0 0,0 0 0 0 0,1-1 0 0 0,-1 1-1 0 0,0 0 1 0 0,0-1 0 0 0,1 1 0 0 0,0-1 0 0 0,9-16 45 0 0,-10 17-47 0 0,15-23 9 0 0,2-1 114 0 0,0 1-1 0 0,38-38 1 0 0,-13 16-114 0 0,3 3 0 0 0,1 1-1 0 0,101-67 1 0 0,-85 75-85 0 0,1 2 1 0 0,74-25-1 0 0,-49 21 38 0 0,-19 7 32 0 0,-1-4 0 0 0,-1-2-1 0 0,-2-3 1 0 0,87-66 0 0 0,-27 7 4 0 0,-25 18 0 0 0,148-89 0 0 0,89-6-107 0 0,-297 155 84 0 0,-28 14 2 0 0,-1-1 0 0 0,-1 0 0 0 0,1 0-1 0 0,15-12 1 0 0,-21 13 2 0 0,5-5-65 0 0,-28 15 37 0 0,-265 102-295 0 0,225-85 209 0 0,1 2 1 0 0,1 2 0 0 0,1 3 0 0 0,2 3 0 0 0,-73 57 0 0 0,58-33-63 0 0,23-17 122 0 0,-1-2 1 0 0,-1-3 0 0 0,-2-1 0 0 0,-84 43-1 0 0,-119 19-32 0 0,165-66 103 0 0,-225 94 110 0 0,106-40 534 0 0,179-72-412 0 0,15-7-160 0 0,-1 0 1 0 0,1 0-1 0 0,-1-1 0 0 0,1-1 0 0 0,-1 0 1 0 0,0 0-1 0 0,-16 0 0 0 0,28-3-67 0 0,1 0 0 0 0,-1 0-1 0 0,1 0 1 0 0,-1 0 0 0 0,1 1 0 0 0,0-1-1 0 0,-1 0 1 0 0,1 0 0 0 0,-1 0 0 0 0,1 0-1 0 0,-1 0 1 0 0,1 0 0 0 0,-1-1 0 0 0,1 1-1 0 0,-1 0 1 0 0,1 0 0 0 0,-1 0-1 0 0,1 0 1 0 0,0 0 0 0 0,-1-1 0 0 0,1 1-1 0 0,-1 0 1 0 0,1 0 0 0 0,0-1 0 0 0,-1 1-1 0 0,1 0 1 0 0,0-1 0 0 0,-1 1 0 0 0,1 0-1 0 0,0-1 1 0 0,-1 1 0 0 0,1-1 0 0 0,0 1-1 0 0,0 0 1 0 0,0-1 0 0 0,-1 1-1 0 0,1-1 1 0 0,0 1 0 0 0,0-1 0 0 0,0 1-1 0 0,0-1 1 0 0,0 1 0 0 0,0 0 0 0 0,0-1-1 0 0,0 1 1 0 0,0-1 0 0 0,0 1 0 0 0,0-1-1 0 0,0 1 1 0 0,0-2 0 0 0,2-1-4 0 0,0-1-1 0 0,0 1 1 0 0,0 0 0 0 0,0-1 0 0 0,1 1-1 0 0,-1 0 1 0 0,1 0 0 0 0,3-2 0 0 0,164-143 1093 0 0,-128 116-933 0 0,175-127 3 0 0,244-183-1190 0 0,-416 307 988 0 0,206-151-48 0 0,-206 160 13 0 0,1 1 0 0 0,1 3 0 0 0,1 2 0 0 0,1 2 0 0 0,93-21 0 0 0,-55 18-96 0 0,133-15-1 0 0,-215 36 159 0 0,-1-1 0 0 0,0 1 0 0 0,1 0 0 0 0,-1 0 0 0 0,1 1 0 0 0,-1-1 0 0 0,0 1-1 0 0,0 0 1 0 0,1 0 0 0 0,-1 0 0 0 0,6 3 0 0 0,-9-3 11 0 0,0 0-1 0 0,0 0 1 0 0,0 0-1 0 0,0-1 1 0 0,0 1-1 0 0,-1 0 1 0 0,1 0 0 0 0,0 0-1 0 0,-1 0 1 0 0,1 0-1 0 0,-1 0 1 0 0,1 1-1 0 0,-1-1 1 0 0,1 0 0 0 0,-1 0-1 0 0,0 0 1 0 0,0 0-1 0 0,0 1 1 0 0,1-1-1 0 0,-1 0 1 0 0,0 0 0 0 0,0 0-1 0 0,0 0 1 0 0,-1 1-1 0 0,1-1 1 0 0,0 0-1 0 0,0 0 1 0 0,-1 0-1 0 0,1 0 1 0 0,-1 1 0 0 0,1-1-1 0 0,-1 0 1 0 0,1 0-1 0 0,-1 0 1 0 0,0 0-1 0 0,1 0 1 0 0,-1 0 0 0 0,0-1-1 0 0,0 1 1 0 0,-1 1-1 0 0,-3 4-56 0 0,0 0 0 0 0,0 0-1 0 0,-1-1 1 0 0,0 1-1 0 0,0-1 1 0 0,0-1 0 0 0,-1 1-1 0 0,1-1 1 0 0,-1 0-1 0 0,0-1 1 0 0,-11 5 0 0 0,-1 1-43 0 0,-32 17-60 0 0,-167 91-334 0 0,174-89 447 0 0,1 1-1 0 0,2 3 0 0 0,-55 52 1 0 0,33-16 3 0 0,-80 77 92 0 0,96-104 216 0 0,-1-1 1 0 0,-3-3-1 0 0,-57 33 0 0 0,25-28-135 0 0,36-18 559 0 0,-52 34 0 0 0,99-58-680 0 0,0 0 0 0 0,0 0-1 0 0,0 1 1 0 0,0-1 0 0 0,0 0-1 0 0,0 0 1 0 0,-1 0 0 0 0,1 0-1 0 0,0 0 1 0 0,0 0 0 0 0,0 1-1 0 0,0-1 1 0 0,0 0 0 0 0,0 0-1 0 0,0 0 1 0 0,0 0 0 0 0,0 0-1 0 0,0 1 1 0 0,0-1 0 0 0,0 0-1 0 0,0 0 1 0 0,0 0 0 0 0,0 0-1 0 0,0 0 1 0 0,0 1 0 0 0,0-1-1 0 0,0 0 1 0 0,0 0 0 0 0,0 0-1 0 0,0 0 1 0 0,0 0 0 0 0,0 0-1 0 0,1 1 1 0 0,-1-1 0 0 0,0 0-1 0 0,0 0 1 0 0,0 0 0 0 0,0 0-1 0 0,0 0 1 0 0,0 0-1 0 0,0 0 1 0 0,0 1 0 0 0,1-1-1 0 0,-1 0 1 0 0,0 0 0 0 0,0 0-1 0 0,0 0 1 0 0,0 0 0 0 0,0 0-1 0 0,1 0 1 0 0,-1 0 0 0 0,0 0-1 0 0,0 0 1 0 0,0 0 0 0 0,1 0-1 0 0,16 6 37 0 0,35 2-443 0 0,-43-8 348 0 0,9 0 8 0 0,-1 0 0 0 0,1-1 0 0 0,-1-1 1 0 0,1 0-1 0 0,29-10 0 0 0,-2 0 30 0 0,0-2 0 0 0,-2-2-1 0 0,0-2 1 0 0,-1-1 0 0 0,-1-3-1 0 0,41-28 1 0 0,-52 27 15 0 0,50-48 0 0 0,-43 34 0 0 0,360-320 0 0 0,-225 243-1028 0 0,-64 52-4112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22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1 710 1927 0 0,'30'0'0'0'0,"9"6"0"0"0,2 6 1 0 0,80 20 20 0 0,-89-25 12 0 0,54 20 0 0 0,-55-16-19 0 0,0-2-1 0 0,44 9 1 0 0,42-4-14 0 0,-23-6 0 0 0,206 28 0 0 0,-111-31 107 0 0,739 11 1513 0 0,-764-16-1698 0 0,162 4 207 0 0,400 14-108 0 0,-223-12 0 0 0,-255-6 56 0 0,126 3-4 0 0,-205 3-8 0 0,892 16 470 0 0,-743-17 279 0 0,42-2-108 0 0,-95-12 301 0 0,-210 5-826 0 0,-36 3-69 0 0,-1 0 0 0 0,1-1 0 0 0,-1-1-1 0 0,0-1 1 0 0,0 0 0 0 0,21-9 0 0 0,-38 13-111 0 0,-1 0 1 0 0,1-1-1 0 0,-1 1 1 0 0,0 0-1 0 0,1-1 1 0 0,-1 1-1 0 0,1 0 1 0 0,-1-1-1 0 0,0 1 1 0 0,1-1-1 0 0,-1 1 1 0 0,0-1-1 0 0,1 1 1 0 0,-1 0-1 0 0,0-1 1 0 0,0 1 0 0 0,0-1-1 0 0,1 1 1 0 0,-1-1-1 0 0,0 0 1 0 0,0 1-1 0 0,0-1 1 0 0,0 1-1 0 0,0-1 1 0 0,0 1-1 0 0,0-1 1 0 0,0 1-1 0 0,0-1 1 0 0,0 1-1 0 0,0-1 1 0 0,0 1-1 0 0,-1-1 1 0 0,1 1-1 0 0,0-1 1 0 0,0 1-1 0 0,0-1 1 0 0,-1 1-1 0 0,1-1 1 0 0,0 1-1 0 0,-1-1 1 0 0,1 1-1 0 0,0-1 1 0 0,-1 1-1 0 0,1 0 1 0 0,-1-1-1 0 0,-23-21 37 0 0,16 17-38 0 0,-1 2 0 0 0,1-1 0 0 0,-1 1 0 0 0,0 0 0 0 0,1 1 0 0 0,-1 0 0 0 0,0 0 0 0 0,-18 0 0 0 0,14 0 0 0 0,-478-50 0 0 0,59 48-143 0 0,122 6-57 0 0,-527 14-164 0 0,-18 20-236 0 0,-23 15 493 0 0,60 4 343 0 0,177 11-81 0 0,564-57-160 0 0,-431 33 240 0 0,154-30 22 0 0,141-13 1757 0 0,170-1-1651 0 0,39 2-332 0 0,0 0 1 0 0,0 0-1 0 0,0 0 1 0 0,-1 0-1 0 0,1-1 0 0 0,0 0 1 0 0,0 0-1 0 0,0 0 0 0 0,0 0 1 0 0,0-1-1 0 0,1 1 0 0 0,-6-4 1 0 0,8 2 363 0 0,16 0-255 0 0,206-5 288 0 0,-129 0-348 0 0,212-8-10 0 0,-17 11 28 0 0,213-1 18 0 0,141 24-94 0 0,115-13-22 0 0,-226 3-107 0 0,-481-7 106 0 0,684-8-148 0 0,-438-4 146 0 0,447-30-123 0 0,-584 24 52 0 0,319-27-66 0 0,-83 13 226 0 0,-277 23 8 0 0,-73 6 287 0 0,74-14 0 0 0,79-18 155 0 0,-155 21-172 0 0,-42 13-363 0 0,0 0 0 0 0,1 0 0 0 0,-1 0 1 0 0,0 0-1 0 0,1 0 0 0 0,-1 0 0 0 0,0-1 0 0 0,1 1 0 0 0,-1 0 0 0 0,0 0 1 0 0,1 0-1 0 0,-1-1 0 0 0,0 1 0 0 0,1 0 0 0 0,-1 0 0 0 0,0-1 0 0 0,0 1 1 0 0,0 0-1 0 0,1 0 0 0 0,-1-1 0 0 0,0 1 0 0 0,0 0 0 0 0,0-1 1 0 0,0 1-1 0 0,1 0 0 0 0,-1-1 0 0 0,0 1 0 0 0,0 0 0 0 0,0-1 0 0 0,0 1 1 0 0,0-1-1 0 0,0 1 0 0 0,0 0 0 0 0,0-1 0 0 0,0 1 0 0 0,0 0 0 0 0,0-1 1 0 0,0 1-1 0 0,-1-1 0 0 0,-1 0-1 0 0,0-1-1 0 0,0 1 1 0 0,0 0 0 0 0,0 0 0 0 0,0 0-1 0 0,-1 0 1 0 0,1 0 0 0 0,-1 0 0 0 0,1 1-1 0 0,0-1 1 0 0,-5 1 0 0 0,-71-13 64 0 0,-120-4 0 0 0,25 13-64 0 0,94 3 5 0 0,-460 4-609 0 0,81 28 47 0 0,353-25 523 0 0,-527 36-61 0 0,-336 35-719 0 0,948-75 777 0 0,-544 40-739 0 0,23-1-204 0 0,232-12 760 0 0,-5-7 202 0 0,-104 10 293 0 0,177 8-135 0 0,29-2 299 0 0,-138-10-54 0 0,338-28-328 0 0,-50-1 707 0 0,-91 12 0 0 0,152-11-759 0 0,1 0-1 0 0,-1 0 1 0 0,0 0 0 0 0,1 1 0 0 0,-1-1 0 0 0,0 0-1 0 0,0 0 1 0 0,1 0 0 0 0,-1 0 0 0 0,0 0 0 0 0,0 0-1 0 0,1 0 1 0 0,-1-1 0 0 0,0 1 0 0 0,1 0 0 0 0,-1 0-1 0 0,0-1 1 0 0,1 1 0 0 0,-1 0 0 0 0,0 0-1 0 0,1-1 1 0 0,-1 1 0 0 0,0-1 0 0 0,1 1 0 0 0,-1-1-1 0 0,1 1 1 0 0,-1-1 0 0 0,1 1 0 0 0,-1-1 0 0 0,0-1-1 0 0,1 2 16 0 0,1-1-1 0 0,-1 0 1 0 0,0 0-1 0 0,1 1 0 0 0,-1-1 1 0 0,1 0-1 0 0,-1 1 1 0 0,1-1-1 0 0,-1 0 0 0 0,1 1 1 0 0,-1-1-1 0 0,1 1 0 0 0,0-1 1 0 0,-1 1-1 0 0,1-1 1 0 0,0 1-1 0 0,-1-1 0 0 0,1 1 1 0 0,0 0-1 0 0,0-1 1 0 0,-1 1-1 0 0,1 0 0 0 0,0 0 1 0 0,0-1-1 0 0,0 1 1 0 0,-1 0-1 0 0,1 0 0 0 0,0 0 1 0 0,0 0-1 0 0,1 0 0 0 0,149-9 624 0 0,377-50-86 0 0,-148 17-407 0 0,292 2-43 0 0,125 17-107 0 0,-741 20 0 0 0,465-20 0 0 0,48 11 0 0 0,-11-4 342 0 0,-412 14-248 0 0,464-19 112 0 0,117-17-120 0 0,-387 7 547 0 0,-307 28-602 0 0,212-30 1155 0 0,-158 19-702 0 0,-37 7-335 0 0,23-3 44 0 0,78-21 1 0 0,-146 30-379 0 0,0 0 289 0 0,0-1 0 0 0,0 1 0 0 0,1-1 0 0 0,-1 0 0 0 0,-1 0 0 0 0,10-6 0 0 0,-14 8-84 0 0,1 0 0 0 0,-1-1 0 0 0,0 1 0 0 0,0 0 0 0 0,0 0 0 0 0,1-1 0 0 0,-1 1 0 0 0,0 0 0 0 0,0-1 0 0 0,0 1 0 0 0,0 0 0 0 0,0-1 0 0 0,0 1 0 0 0,0 0 0 0 0,0 0 0 0 0,0-1 0 0 0,1 1 0 0 0,-1 0 0 0 0,-1-1 0 0 0,1 1 0 0 0,0 0 0 0 0,0-1 0 0 0,0 1 0 0 0,0 0 0 0 0,0-1 0 0 0,0 1 0 0 0,0 0 0 0 0,0-1 0 0 0,0 1 0 0 0,-1 0 0 0 0,1-1 0 0 0,0 1 0 0 0,0 0 0 0 0,0 0 0 0 0,-1-1 0 0 0,1 1 0 0 0,0 0 0 0 0,0 0 0 0 0,-1 0 0 0 0,1-1 0 0 0,0 1 0 0 0,0 0 0 0 0,-1 0 0 0 0,1 0 0 0 0,0 0 0 0 0,-1-1 0 0 0,-44-13 638 0 0,3 4-582 0 0,-182-33 255 0 0,117 40-184 0 0,-22 2-37 0 0,-550 9-731 0 0,623-4 585 0 0,-372 17-163 0 0,-286 2 177 0 0,437-10 20 0 0,-144 4 47 0 0,71-2 238 0 0,243-9-223 0 0,5-1 16 0 0,-216 6 105 0 0,-27-5-53 0 0,108-11 1 0 0,226 5-46 0 0,0 0 1 0 0,1-1-1 0 0,-1-1 1 0 0,-15-4-1 0 0,21 5-24 0 0,0-1 0 0 0,0 1 0 0 0,0 0 0 0 0,0 0 0 0 0,-1 1 0 0 0,1 0 0 0 0,0 0 0 0 0,0 0-1 0 0,-9 2 1 0 0,14-2-54 0 0,0 0-1 0 0,0 0 1 0 0,0 0 0 0 0,1 0-1 0 0,-1 0 1 0 0,0 0-1 0 0,0 0 1 0 0,0 0-1 0 0,0 0 1 0 0,1 0-1 0 0,-1 1 1 0 0,0-1 0 0 0,0 0-1 0 0,0 0 1 0 0,0 0-1 0 0,1 0 1 0 0,-1 0-1 0 0,0 0 1 0 0,0 1 0 0 0,0-1-1 0 0,0 0 1 0 0,0 0-1 0 0,0 0 1 0 0,0 0-1 0 0,0 1 1 0 0,1-1-1 0 0,-1 0 1 0 0,0 0 0 0 0,0 0-1 0 0,0 1 1 0 0,0-1-1 0 0,0 0 1 0 0,0 0-1 0 0,0 0 1 0 0,0 1 0 0 0,0-1-1 0 0,0 0 1 0 0,0 0-1 0 0,0 0 1 0 0,0 1-1 0 0,0-1 1 0 0,-1 0-1 0 0,1 0 1 0 0,0 0 0 0 0,0 1-1 0 0,0-1 1 0 0,0 0-1 0 0,0 0 1 0 0,0 0-1 0 0,0 0 1 0 0,0 0 0 0 0,-1 1-1 0 0,1-1 1 0 0,0 0-1 0 0,0 0 1 0 0,0 0-1 0 0,0 0 1 0 0,-1 0-1 0 0,1 0 1 0 0,0 1 0 0 0,0-1-1 0 0,0 0 1 0 0,-1 0-1 0 0,24 6 197 0 0,235 14-34 0 0,-58-2-163 0 0,238 19 232 0 0,-153-30 21 0 0,687-16-236 0 0,-452-37-385 0 0,-425 35 211 0 0,85-13-79 0 0,-30-3-240 0 0,-128 23 422 0 0,1-1 0 0 0,-1-1 1 0 0,0 0-1 0 0,-1-2 0 0 0,41-20 0 0 0,-41 21 104 0 0,-19 7-128 0 0,1 0 1 0 0,-1-1-1 0 0,0 1 0 0 0,0-1 0 0 0,1 1 0 0 0,-1-1 0 0 0,0 0 0 0 0,0 0 0 0 0,0 1 0 0 0,0-2 0 0 0,0 1 0 0 0,0 0 0 0 0,0 0 0 0 0,0-1 0 0 0,-1 1 1 0 0,1-1-1 0 0,0 1 0 0 0,-1-1 0 0 0,1 0 0 0 0,-1 0 0 0 0,0 1 0 0 0,1-1 0 0 0,-1 0 0 0 0,0 0 0 0 0,0 0 0 0 0,0-1 0 0 0,-1 1 0 0 0,1 0 0 0 0,1-4 1 0 0,-3-6-286 0 0,0 0 1 0 0,0 0 0 0 0,-6-21-1 0 0,-32-85-6410 0 0,-83-143 494 0 0,90 198 5611 0 0,-41-95-557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31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2833 1131 128 0 0,'44'-7'59'0'0,"-38"5"-31"0"0,-1 0 0 0 0,1 1 1 0 0,0 0-1 0 0,0 0 1 0 0,0 1-1 0 0,11 0 0 0 0,53-7 615 0 0,98 11 1457 0 0,143-5-1973 0 0,-118-15 516 0 0,-101 1-310 0 0,-69 10-52 0 0,-1 1 1 0 0,40-3 0 0 0,35 1 303 0 0,21 0-399 0 0,34 6 349 0 0,113 13-385 0 0,-213-13-126 0 0,56 4 80 0 0,81 14-82 0 0,-46-4-22 0 0,6-2 0 0 0,532 38 0 0 0,-498-39 0 0 0,270 4 0 0 0,54-1 64 0 0,4 9 579 0 0,-471-20-548 0 0,334 8 409 0 0,-189 0-270 0 0,-113-5-232 0 0,236-4-2 0 0,-213-3 0 0 0,121-8 0 0 0,-157 4 0 0 0,235-11-129 0 0,-278 15 128 0 0,46 0-19 0 0,-144 20-344 0 0,-174-25 856 0 0,-59-26 408 0 0,37-7-686 0 0,120 10 343 0 0,-266-15-407 0 0,278 34-150 0 0,-185-9 0 0 0,-389 1-107 0 0,335 28 5 0 0,357-9 75 0 0,-130 9-17 0 0,-177 7-62 0 0,227-16 100 0 0,-156 6-95 0 0,-260 24 208 0 0,66 10 0 0 0,213-17 258 0 0,103-6-87 0 0,130-17-270 0 0,-200 18 262 0 0,171-16-158 0 0,-48 10 1 0 0,17-2-81 0 0,-37-1 87 0 0,44-6 100 0 0,-91 19 0 0 0,49-10 345 0 0,32-5-357 0 0,74-8-197 0 0,0 0 1 0 0,0 0-1 0 0,0 1 0 0 0,0-1 1 0 0,1 0-1 0 0,-1 1 1 0 0,0-1-1 0 0,0 1 0 0 0,0-1 1 0 0,1 1-1 0 0,-1-1 0 0 0,0 1 1 0 0,1-1-1 0 0,-1 1 0 0 0,0 0 1 0 0,1 0-1 0 0,-1-1 0 0 0,1 1 1 0 0,-1 0-1 0 0,1 0 0 0 0,-1-1 1 0 0,1 1-1 0 0,-1 0 0 0 0,1 0 1 0 0,0 0-1 0 0,0 0 0 0 0,-1 0 1 0 0,1-1-1 0 0,0 1 0 0 0,0 0 1 0 0,0 0-1 0 0,0 0 0 0 0,0 0 1 0 0,0 0-1 0 0,0 0 0 0 0,0 0 1 0 0,1 0-1 0 0,-1 0 0 0 0,0-1 1 0 0,0 1-1 0 0,1 0 0 0 0,-1 0 1 0 0,1 0-1 0 0,-1 0 0 0 0,1-1 1 0 0,-1 1-1 0 0,1 0 0 0 0,-1 0 1 0 0,1-1-1 0 0,0 1 0 0 0,-1-1 1 0 0,1 1-1 0 0,0 0 0 0 0,-1-1 1 0 0,1 1-1 0 0,0-1 0 0 0,1 1 1 0 0,14 5-11 0 0,0 0 0 0 0,1-2 0 0 0,0 0 0 0 0,0 0 0 0 0,0-2 0 0 0,29 1 0 0 0,80 13 0 0 0,-5 9 0 0 0,-98-23 16 0 0,0-2-1 0 0,1 0 1 0 0,29-5 0 0 0,27-1 28 0 0,-23 1-21 0 0,114-6-25 0 0,-149 12 2 0 0,0 0 0 0 0,32 7 0 0 0,9 1 0 0 0,12 3 0 0 0,155 18 0 0 0,-109-28 0 0 0,67 6 0 0 0,0 13 0 0 0,-154-17 0 0 0,-1-2 0 0 0,1-1 0 0 0,-1-1 0 0 0,54-8 0 0 0,72-5 0 0 0,292 0 0 0 0,-245 11 0 0 0,105 2 0 0 0,257 3 0 0 0,-308-3 0 0 0,29 21 0 0 0,-70 0 0 0 0,-76-12 0 0 0,209 17 0 0 0,-262-19 0 0 0,102 15 0 0 0,-8 6 0 0 0,406 80 0 0 0,-467-74 0 0 0,187 41 0 0 0,-14-35 0 0 0,-215-32 0 0 0,63 8 0 0 0,234 56 0 0 0,-345-61 0 0 0,0-2 0 0 0,1-1 0 0 0,0-1 0 0 0,0-3 0 0 0,67 2 0 0 0,184 22-107 0 0,-8 1 86 0 0,-205-20 21 0 0,-45-6 0 0 0,0 1 0 0 0,0 1 0 0 0,34 11 0 0 0,-48-12 0 0 0,-49-11 0 0 0,-23-2 0 0 0,-186-15 0 0 0,-335-19 0 0 0,378 16 32 0 0,-66-7 43 0 0,1 14-52 0 0,-121-14 82 0 0,31-20-83 0 0,31 6-22 0 0,73 30 0 0 0,71-9 0 0 0,-29 11 0 0 0,34 1 0 0 0,-276-19 0 0 0,261 24 0 0 0,-15-21 0 0 0,-142 12 0 0 0,176 23 0 0 0,110-1 0 0 0,-1-3 0 0 0,-96-11 0 0 0,26-10 0 0 0,-227-25 0 0 0,107 38 0 0 0,68 19 64 0 0,131-12 22 0 0,27 0 10 0 0,-54 4 0 0 0,-6 11-8 0 0,-44 5-4 0 0,99-19-57 0 0,-1-1-1 0 0,-38-6 1 0 0,10 0 0 0 0,-42 2-2 0 0,50 3 88 0 0,0-1 0 0 0,-99-21 0 0 0,77 6 26 0 0,-135-12 0 0 0,129 18-74 0 0,-9 15 106 0 0,39-10-118 0 0,-64-18 0 0 0,7 1 505 0 0,81 16-417 0 0,0 0 1 0 0,-36-18 0 0 0,-23-7 568 0 0,85 32-668 0 0,0 1-1 0 0,0-1 1 0 0,0 0 0 0 0,0 0 0 0 0,0 0 0 0 0,0 0-1 0 0,1 0 1 0 0,-1 0 0 0 0,0 0 0 0 0,1-1-1 0 0,-1 1 1 0 0,1 0 0 0 0,-1-1 0 0 0,1 1-1 0 0,0-1 1 0 0,-1 0 0 0 0,1 0 0 0 0,0 1-1 0 0,0-1 1 0 0,0-2 0 0 0,0 3-12 0 0,1 0-1 0 0,0 0 1 0 0,0 0 0 0 0,0 0-1 0 0,0 0 1 0 0,0 1 0 0 0,0-1-1 0 0,0 0 1 0 0,0 0 0 0 0,1 0 0 0 0,-1 0-1 0 0,0 0 1 0 0,1 0 0 0 0,-1 0-1 0 0,0 0 1 0 0,1 1 0 0 0,-1-1-1 0 0,1 0 1 0 0,-1 0 0 0 0,2 0-1 0 0,0-2 5 0 0,0 1 1 0 0,1 0-1 0 0,-1 0 0 0 0,0 1 0 0 0,1-1 0 0 0,0 1 0 0 0,-1-1 0 0 0,1 1 1 0 0,5-2-1 0 0,49-16-70 0 0,2 3 0 0 0,72-11 1 0 0,175-10-222 0 0,-262 31 243 0 0,74 0 1 0 0,-60 4-3 0 0,107-3-61 0 0,652-10-189 0 0,-637 17 157 0 0,276 12-60 0 0,-226 6 169 0 0,235 16 0 0 0,-284-23-53 0 0,191 40 1 0 0,-148-16 28 0 0,310 35-246 0 0,-288-40 155 0 0,62 15-116 0 0,58 6-52 0 0,173 10 133 0 0,-434-47 96 0 0,-32-5 16 0 0,108 3 1 0 0,-79-13 7 0 0,-13-2 4 0 0,1 4 1 0 0,175 29-1 0 0,-216-20 26 0 0,-31-7 0 0 0,1 0 0 0 0,0-1 0 0 0,0-1 0 0 0,0-1 0 0 0,0-1 0 0 0,0 0 0 0 0,0-2 0 0 0,0 0 0 0 0,0-1 0 0 0,31-7 0 0 0,32-8 36 0 0,0 4 0 0 0,165-4-1 0 0,-186 21-16 0 0,-30-2-19 0 0,0-1 1 0 0,0-1-1 0 0,-1-1 1 0 0,1-2-1 0 0,50-11 1 0 0,-21-2 22 0 0,-22 5 48 0 0,1 2 0 0 0,52-6-1 0 0,-22 10 111 0 0,-41 3-132 0 0,46-8 0 0 0,-65 8-49 0 0,0 0 0 0 0,0-1 0 0 0,-1 0 0 0 0,1-1 0 0 0,-1 0 0 0 0,0 0 0 0 0,0-1 0 0 0,13-10 0 0 0,11-8 2 0 0,3-6 360 0 0,-35 28-359 0 0,1 0 1 0 0,-1 1 0 0 0,0-1-1 0 0,0 0 1 0 0,0 1-1 0 0,0-1 1 0 0,0 0-1 0 0,0 1 1 0 0,0-1 0 0 0,0 0-1 0 0,0 0 1 0 0,-1 1-1 0 0,1-1 1 0 0,0 0-1 0 0,0 1 1 0 0,-1-1 0 0 0,1 1-1 0 0,0-1 1 0 0,-1 0-1 0 0,1 1 1 0 0,-1-1-1 0 0,1 1 1 0 0,0-1 0 0 0,-1 1-1 0 0,1-1 1 0 0,-1 1-1 0 0,0-1 1 0 0,1 1-1 0 0,-1 0 1 0 0,1-1 0 0 0,-1 1-1 0 0,0 0 1 0 0,1-1-1 0 0,-1 1 1 0 0,0 0-1 0 0,-22-14 13 0 0,-1 1 0 0 0,0 1-1 0 0,-1 1 1 0 0,0 1-1 0 0,-28-6 1 0 0,-132-28 40 0 0,18 20-149 0 0,-285-4 0 0 0,320 24 22 0 0,-195-11-84 0 0,-255-8 53 0 0,138 24 102 0 0,0-3 0 0 0,285 3 0 0 0,-623-9 0 0 0,-164 26 107 0 0,712-7-87 0 0,-459 29-18 0 0,338-20 49 0 0,-90 8 26 0 0,32-2-75 0 0,178-14-25 0 0,-193 27-84 0 0,391-36 92 0 0,-53-2 1 0 0,-29-1-64 0 0,-38 14 57 0 0,-47 4 20 0 0,164-17 1 0 0,0-2 0 0 0,0-1 0 0 0,-57-11 0 0 0,-81-26 129 0 0,176 39-104 0 0,1 0 0 0 0,0 0 0 0 0,0-1 0 0 0,-1 1 0 0 0,1-1 0 0 0,0 1 0 0 0,0-1 0 0 0,0 1 0 0 0,0-1 0 0 0,0 0 0 0 0,0 1 0 0 0,0-1 0 0 0,0 0 0 0 0,0 0 0 0 0,0 0 0 0 0,0 0 1 0 0,0 0-1 0 0,0 0 0 0 0,1 0 0 0 0,-1 0 0 0 0,0 0 0 0 0,1 0 0 0 0,-1 0 0 0 0,1 0 0 0 0,-1-1 0 0 0,1 1 0 0 0,0 0 0 0 0,-1 0 0 0 0,1 0 0 0 0,0-1 0 0 0,0 1 0 0 0,0 0 0 0 0,0-1 0 0 0,0 1 0 0 0,0 0 0 0 0,0 0 0 0 0,0-1 1 0 0,1 1-1 0 0,-1 0 0 0 0,0 0 0 0 0,1 0 0 0 0,-1-1 0 0 0,1 1 0 0 0,0 0 0 0 0,-1 0 0 0 0,1 0 0 0 0,0 0 0 0 0,-1 0 0 0 0,1 0 0 0 0,0 0 0 0 0,0 0 0 0 0,0 0 0 0 0,0 1 0 0 0,0-1 0 0 0,0 0 0 0 0,0 0 0 0 0,0 1 0 0 0,1-1 0 0 0,13-8 42 0 0,-1 0 0 0 0,1 1 0 0 0,1 1 0 0 0,-1 1 0 0 0,1 0 0 0 0,0 1 0 0 0,21-3 0 0 0,241-34 83 0 0,-107 14-141 0 0,189-28-147 0 0,-167 39 53 0 0,428-8 63 0 0,-191 9 22 0 0,265 6-235 0 0,-165-1 85 0 0,519 27 150 0 0,-410-3-200 0 0,-220-3 36 0 0,158 6-93 0 0,395 10 0 0 0,-377-8 235 0 0,-297-15 22 0 0,107 6 236 0 0,-284-7-161 0 0,284-1 150 0 0,168-13 203 0 0,-508 11 43 0 0,94-14 0 0 0,-145 10 350 0 0,-47 3-620 0 0,-20-2-152 0 0,-52-9 26 0 0,-157-17-43 0 0,-99 14-32 0 0,213 11 0 0 0,3-2 0 0 0,-153-1 0 0 0,-216 7-94 0 0,409 0 60 0 0,-1097-23-202 0 0,262-7 215 0 0,-89 3 21 0 0,381 8 0 0 0,-134-9 364 0 0,525 24-330 0 0,-239-13 510 0 0,-77-46 591 0 0,417 43-1034 0 0,98 12 95 0 0,-117-3 0 0 0,171 12-179 0 0,-1-1 1 0 0,1 1-1 0 0,0-1 1 0 0,0 1 0 0 0,0-1-1 0 0,0 0 1 0 0,0-1 0 0 0,0 1-1 0 0,0-1 1 0 0,0 0-1 0 0,1 0 1 0 0,-1 0 0 0 0,0 0-1 0 0,-4-5 1 0 0,-7-3 189 0 0,4 7-96 0 0,8 2-58 0 0,6 0 61 0 0,48-1-105 0 0,58 3 0 0 0,77 0 59 0 0,-126-6 30 0 0,-14 0-10 0 0,0 2 0 0 0,0 3 0 0 0,52 5 0 0 0,-43 3-31 0 0,-9-1-155 0 0,0-2 1 0 0,93-2-1 0 0,176-11-159 0 0,-57 10 129 0 0,-70-13 106 0 0,27 3 1 0 0,170-22-65 0 0,-66 27 64 0 0,120-10 1 0 0,-44-25-64 0 0,-98 28 85 0 0,-56 2 85 0 0,682-43-63 0 0,-438 38 85 0 0,90-38-86 0 0,-510 43-21 0 0,237-18 0 0 0,-8 23 64 0 0,-228 3 49 0 0,0-3-1 0 0,-1-2 1 0 0,78-17-1 0 0,24-4 88 0 0,-121 20-164 0 0,13-1-15 0 0,-41 6-21 0 0,-1-1 0 0 0,1-2 0 0 0,31-9 0 0 0,-30 14 0 0 0,-34-3 0 0 0,-219-41-64 0 0,79 31-236 0 0,-444-3-85 0 0,125 20-108 0 0,21 10 215 0 0,362-12 240 0 0,-871 55-417 0 0,483-5 305 0 0,37-25 107 0 0,43 26-53 0 0,137-10 85 0 0,-244 20 11 0 0,121-23 0 0 0,70-11 0 0 0,-39 28 0 0 0,-773 65 236 0 0,505-74-74 0 0,567-44-153 0 0,-286 26 77 0 0,214-23-68 0 0,-210 17-15 0 0,-27 4 2 0 0,-174 15 119 0 0,506-40-124 0 0,-206 12 0 0 0,222-16-4 0 0,1-2 1 0 0,-1 0-1 0 0,1 0 0 0 0,0-2 1 0 0,-18-6-1 0 0,31 9-41 0 0,8-3-17 0 0,19-5 1 0 0,1 2 0 0 0,33-6 0 0 0,-19 5-34 0 0,81-15-119 0 0,-97 20 197 0 0,655-134-288 0 0,-575 110 199 0 0,131-17 0 0 0,-70 17 83 0 0,135-43-63 0 0,-236 56 74 0 0,113-32 3 0 0,59-37 9 0 0,99-3 0 0 0,-304 79 0 0 0,289-67 0 0 0,145-9 107 0 0,-89 22-86 0 0,-155 23 67 0 0,285-30 295 0 0,491-35 241 0 0,-795 80-562 0 0,272-22 66 0 0,-238 30-21 0 0,-228 13-65 0 0,-12-1 7 0 0,-46 2 10 0 0,-484 22-59 0 0,50 24 0 0 0,464-43 0 0 0,-591 64-86 0 0,320-27-278 0 0,-177 24 172 0 0,-179 64-44 0 0,57 55 216 0 0,432-128 19 0 0,-454 125 1 0 0,294-93 0 0 0,45-2 84 0 0,-232 62 731 0 0,48-14-536 0 0,396-109-172 0 0,-111 58 0 0 0,154-70-105 0 0,1 1 1 0 0,1 1-1 0 0,0 1 1 0 0,1 0-1 0 0,0 1 1 0 0,1 0-1 0 0,-14 21 1 0 0,5-7-2 0 0,12-16-1 0 0,0 0 0 0 0,1 1 0 0 0,-10 17 0 0 0,17-25 0 0 0,0-1 0 0 0,1 1 0 0 0,0 0 0 0 0,1-1 0 0 0,-1 1 0 0 0,0 8 0 0 0,2-12 0 0 0,-1 0 0 0 0,1 0 0 0 0,0 0 0 0 0,0 0 0 0 0,0 0 0 0 0,1 0 0 0 0,-1 0 0 0 0,0 0 0 0 0,1 0 0 0 0,-1 0 0 0 0,1 0 0 0 0,0 0 0 0 0,0 0 0 0 0,-1 0 0 0 0,1 0 0 0 0,0 0 0 0 0,1-1 0 0 0,-1 1 0 0 0,0 0 0 0 0,0-1 0 0 0,1 1 0 0 0,-1-1 0 0 0,1 0 0 0 0,1 2 0 0 0,6 6 0 0 0,0 2-2 0 0,-4-4-1 0 0,0 0-1 0 0,1 0 1 0 0,0-1-1 0 0,1 0 1 0 0,-1 0 0 0 0,1 0-1 0 0,0-1 1 0 0,1 0-1 0 0,-1-1 1 0 0,1 1 0 0 0,9 3-1 0 0,4 0-27 0 0,0-1 0 0 0,0 0 0 0 0,1-2 0 0 0,-1 0 0 0 0,1-1-1 0 0,0-2 1 0 0,1 0 0 0 0,-1-1 0 0 0,0-1 0 0 0,28-4 0 0 0,315-74-462 0 0,158-67 108 0 0,-309 89 342 0 0,43-30-43 0 0,635-127 65 0 0,-743 186 28 0 0,595-116 71 0 0,-533 98 255 0 0,337-78-2 0 0,-214 28 633 0 0,-270 72-623 0 0,91-45 1 0 0,-28 11-190 0 0,-114 53-134 0 0,1 0 1 0 0,0 0-1 0 0,0 1 0 0 0,0 1 0 0 0,1 0 0 0 0,-1 1 0 0 0,18 2 0 0 0,41-5 94 0 0,-58 1-74 0 0,1-1-1 0 0,-1-1 1 0 0,19-9-1 0 0,-76 26-37 0 0,-444 102-364 0 0,174-25 98 0 0,135-35 39 0 0,-395 93-201 0 0,98-35 302 0 0,240-61 124 0 0,123-23-1 0 0,1 5 0 0 0,-106 46 1 0 0,-216 142-354 0 0,16 0 99 0 0,135-91 136 0 0,252-118 113 0 0,-88 39 51 0 0,-3-5 0 0 0,-133 32 0 0 0,53-28 81 0 0,-187 51 94 0 0,53 5-89 0 0,-91 34-108 0 0,391-129 1 0 0,0 1-1 0 0,-40 21 0 0 0,57-23-8 0 0,1 1 0 0 0,0 0 0 0 0,0 1 0 0 0,-20 21 0 0 0,33-30-15 0 0,-3 2 3 0 0,0 0 0 0 0,1 1 0 0 0,0 0 0 0 0,0 1 0 0 0,-6 8 0 0 0,10-13-3 0 0,1 0 0 0 0,-1-1 1 0 0,0 1-1 0 0,1 0 0 0 0,-1 0 1 0 0,1-1-1 0 0,-1 1 0 0 0,1 0 1 0 0,0 0-1 0 0,0 0 0 0 0,0 0 1 0 0,0-1-1 0 0,0 1 0 0 0,0 0 1 0 0,1 0-1 0 0,-1 0 0 0 0,1-1 0 0 0,-1 1 1 0 0,1 0-1 0 0,0 0 0 0 0,-1-1 1 0 0,1 1-1 0 0,0 0 0 0 0,0-1 1 0 0,0 1-1 0 0,0-1 0 0 0,3 3 1 0 0,-1 0-18 0 0,2 0 0 0 0,-1 0 0 0 0,0-1 0 0 0,1 1 0 0 0,-1-1 0 0 0,1 0 1 0 0,0 0-1 0 0,0-1 0 0 0,0 1 0 0 0,1-1 0 0 0,-1 0 0 0 0,0-1 0 0 0,1 1 0 0 0,-1-1 0 0 0,1 0 0 0 0,7 0 1 0 0,-1 2 9 0 0,93 11-25 0 0,22-8-20 0 0,196-16 1 0 0,-162-12 53 0 0,-114 20 0 0 0,-1 0 0 0 0,53-9 0 0 0,136-36 0 0 0,-121 22 0 0 0,1057-169 0 0 0,-622 109 0 0 0,105-6 0 0 0,-651 90 0 0 0,736-83 214 0 0,-162 28-64 0 0,-509 49-138 0 0,178-26 361 0 0,274-59 77 0 0,-495 86-372 0 0,1 0 1 0 0,-1-2 0 0 0,0-1-1 0 0,-1-1 1 0 0,24-14-1 0 0,-43 23-62 0 0,-1-1-1 0 0,0 0 1 0 0,-1 0 0 0 0,1-1-1 0 0,0 1 1 0 0,-1-1 0 0 0,1 1 0 0 0,-1-1-1 0 0,0 0 1 0 0,0-1 0 0 0,0 1-1 0 0,0 0 1 0 0,-1-1 0 0 0,1 0-1 0 0,-1 1 1 0 0,0-1 0 0 0,0 0-1 0 0,0 0 1 0 0,2-8 0 0 0,-4 4-8 0 0,0 0 1 0 0,0 0-1 0 0,-1-1 1 0 0,0 1-1 0 0,-1 0 1 0 0,1 0-1 0 0,-2 0 1 0 0,-3-11-1 0 0,3 10-12 0 0,-3-14 0 0 0,5 15 37 0 0,-1 0 1 0 0,0-1-1 0 0,0 1 1 0 0,-1 0-1 0 0,0 0 1 0 0,-1 0-1 0 0,1 1 1 0 0,-2-1-1 0 0,1 1 1 0 0,-1 0 0 0 0,0 0-1 0 0,0 0 1 0 0,-1 1-1 0 0,0 0 1 0 0,0 0-1 0 0,0 0 1 0 0,-8-4-1 0 0,-10-1 64 0 0,0 2-1 0 0,0 1 0 0 0,-27-5 1 0 0,-408-118 96 0 0,393 114-327 0 0,0 3 0 0 0,-1 4 0 0 0,-116-5 0 0 0,-204-8-101 0 0,311 18 119 0 0,-395-6-689 0 0,-232 33 462 0 0,82 10-214 0 0,602-32 549 0 0,-283 22-112 0 0,-126 47 8 0 0,131-16 95 0 0,-597 111 124 0 0,877-161-102 0 0,-500 91 76 0 0,434-82 69 0 0,0 3 0 0 0,-153 50 0 0 0,168-41-86 0 0,-2-3 0 0 0,-82 15 0 0 0,-114 19 472 0 0,238-49-515 0 0,17-5 7 0 0,0 1 1 0 0,0 0-1 0 0,0 1 1 0 0,0 1 0 0 0,0 0-1 0 0,1 0 1 0 0,0 1 0 0 0,-12 6-1 0 0,21-10-27 0 0,0-1-1 0 0,1 1 0 0 0,-1-1 1 0 0,0 1-1 0 0,0-1 0 0 0,0 1 1 0 0,0-1-1 0 0,1 1 1 0 0,-1 0-1 0 0,0-1 0 0 0,0 1 1 0 0,1 0-1 0 0,-1 0 0 0 0,1 0 1 0 0,-1-1-1 0 0,1 1 0 0 0,-1 0 1 0 0,1 0-1 0 0,-1 0 1 0 0,1 0-1 0 0,0 0 0 0 0,-1 0 1 0 0,1 0-1 0 0,0 0 0 0 0,0 0 1 0 0,0 0-1 0 0,0 0 1 0 0,0 0-1 0 0,0 0 0 0 0,0 0 1 0 0,0 0-1 0 0,0 0 0 0 0,0 0 1 0 0,1 0-1 0 0,-1 0 0 0 0,0 0 1 0 0,1 0-1 0 0,-1 0 1 0 0,1-1-1 0 0,-1 1 0 0 0,1 0 1 0 0,-1 0-1 0 0,1 0 0 0 0,0-1 1 0 0,-1 1-1 0 0,1 0 1 0 0,0 0-1 0 0,-1-1 0 0 0,1 1 1 0 0,0-1-1 0 0,0 1 0 0 0,0-1 1 0 0,0 1-1 0 0,0-1 0 0 0,0 1 1 0 0,-1-1-1 0 0,2 1 1 0 0,9 3-1 0 0,0 0 0 0 0,0-1 0 0 0,0 0 0 0 0,13 2 0 0 0,107 21-182 0 0,177 11 0 0 0,-38-32-94 0 0,-160-5 252 0 0,918-26 431 0 0,-239-29-150 0 0,-505 33-228 0 0,295-30 413 0 0,-106-14-292 0 0,-68-5-130 0 0,-350 60-19 0 0,-5 2 72 0 0,0-2 0 0 0,0-2 0 0 0,-2-3-1 0 0,92-42 1 0 0,-90 30 40 0 0,-40 21-83 0 0,1 0 0 0 0,0 1 1 0 0,0 0-1 0 0,1 1 0 0 0,0 1 1 0 0,0 0-1 0 0,0 0 0 0 0,23-3 1 0 0,-26 5 17 0 0,0 0 0 0 0,0-1 0 0 0,0 0 0 0 0,0 0 1 0 0,0-1-1 0 0,0 0 0 0 0,-1-1 0 0 0,0 0 0 0 0,0 0 1 0 0,0-1-1 0 0,-1 0 0 0 0,0 0 0 0 0,0-1 0 0 0,0 0 0 0 0,10-15 1 0 0,-7 14 23 0 0,-10 7-70 0 0,1 1 0 0 0,-1 0 0 0 0,0 0 1 0 0,1 0-1 0 0,-1-1 0 0 0,1 1 0 0 0,-1 0 0 0 0,0 0 0 0 0,1-1 0 0 0,-1 1 1 0 0,0 0-1 0 0,1-1 0 0 0,-1 1 0 0 0,0-1 0 0 0,1 1 0 0 0,-1 0 1 0 0,0-1-1 0 0,0 1 0 0 0,1-1 0 0 0,-1 1 0 0 0,0-1 0 0 0,0 1 1 0 0,0-1-1 0 0,0 1 0 0 0,0 0 0 0 0,0-1 0 0 0,0 1 0 0 0,0-1 0 0 0,0 1 1 0 0,0-1-1 0 0,0 1 0 0 0,0-1 0 0 0,0 1 0 0 0,0-1 0 0 0,0 0 1 0 0,-4-3-3 0 0,0-1 0 0 0,0 1 0 0 0,0 0 0 0 0,0 0 0 0 0,-1 1 0 0 0,1-1 0 0 0,-1 1 0 0 0,0 0 0 0 0,-10-5 0 0 0,-2-2 0 0 0,-5-6 0 0 0,18 13-7 0 0,-1-1 1 0 0,1 1 0 0 0,0 0 0 0 0,-1 0 0 0 0,0 1-1 0 0,0-1 1 0 0,-7-1 0 0 0,4 2-15 0 0,-1 0 1 0 0,1 1-1 0 0,0 0 0 0 0,-1 1 1 0 0,1-1-1 0 0,-1 2 0 0 0,1-1 1 0 0,-11 3-1 0 0,17-3 19 0 0,-407 51-296 0 0,397-50 274 0 0,-35 2-196 0 0,1 2-1 0 0,-72 18 1 0 0,77-9 47 0 0,-38 19 1 0 0,-14 5 3 0 0,-73 13-98 0 0,-235 39 0 0 0,190-47-356 0 0,22 0 172 0 0,-313 58 67 0 0,-88-30 286 0 0,557-67 110 0 0,-272 36 405 0 0,160-19-277 0 0,-92 16 567 0 0,232-36-643 0 0,8 0-23 0 0,21 0-39 0 0,63 0-345 0 0,-54-1 262 0 0,19 0-77 0 0,-1-1-1 0 0,81-14 1 0 0,-80 5-418 0 0,0 3 0 0 0,56-1 0 0 0,-32 3 312 0 0,278-24-1085 0 0,-303 25-289 0 0,-1-2 0 0 0,83-22 1 0 0,-107 20 1063 0 0,0-1 1 0 0,-1-1 0 0 0,0-2 0 0 0,0-1 0 0 0,41-28-1 0 0,-9-1-5080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42.87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413 117 1285 0 0,'0'0'750'0'0,"0"-20"-322"0"0,11-13 2843 0 0,-10 33-3184 0 0,26-2 427 0 0,32 10-660 0 0,31 22 253 0 0,-68-22-107 0 0,9 2 0 0 0,0 0 0 0 0,55 7 0 0 0,165 21 236 0 0,-65-13-86 0 0,501 27 1221 0 0,-173-40 171 0 0,223 1-964 0 0,-475-21-278 0 0,-80 13 299 0 0,-139-4-547 0 0,-23-1 131 0 0,-1 0-1 0 0,1-1 0 0 0,0-1 1 0 0,19-4-1 0 0,8 5 172 0 0,-37 1-174 0 0,0 0 0 0 0,0 0 0 0 0,0-1 1 0 0,0 0-1 0 0,16-4 0 0 0,-74-3-94 0 0,-283-7 1134 0 0,118 8-1220 0 0,-833 4-364 0 0,651 19 343 0 0,234-11-73 0 0,-114 7-198 0 0,-157 4 57 0 0,126-12 213 0 0,50-3 129 0 0,208-4 27 0 0,-45-8-376 0 0,86 10 381 0 0,1-1-1 0 0,-1 0 0 0 0,1 0 1 0 0,-1-1-1 0 0,1 0 0 0 0,0 0 1 0 0,0 0-1 0 0,0-1 0 0 0,1 0 1 0 0,-6-5-1 0 0,16 8-113 0 0,1-1 0 0 0,0 1 0 0 0,-1 0 0 0 0,1 1 0 0 0,10-1 0 0 0,327 5-42 0 0,-329-4 12 0 0,114 6-79 0 0,160 3 61 0 0,189-4 23 0 0,-5-4-128 0 0,-204 9 128 0 0,-74-9 0 0 0,585 20 0 0 0,-771-21 0 0 0,300 25 0 0 0,-177-20-55 0 0,9 2-19 0 0,-83-6 238 0 0,-49-5 246 0 0,-34-4-106 0 0,-75-15 2181 0 0,-202-35-1350 0 0,-53 15-1392 0 0,217 31 170 0 0,-147 5 0 0 0,194 7 25 0 0,-123-4-24 0 0,-189 6-364 0 0,275 0 429 0 0,-88-3-76 0 0,-53 1 87 0 0,24 12 10 0 0,176-9 4 0 0,-722 14 35 0 0,768-16 76 0 0,-1 1-1 0 0,-35 8 1 0 0,-24 2 248 0 0,67-10-341 0 0,22-1-18 0 0,32 1-158 0 0,-23-2-39 0 0,378-8-207 0 0,-7-25 403 0 0,-304 25 29 0 0,227-23 386 0 0,161-12-493 0 0,-454 42 63 0 0,558-46-190 0 0,-487 37 100 0 0,298-22-246 0 0,-234 35 257 0 0,97-4-53 0 0,-174-5 113 0 0,30-3-30 0 0,0 4 0 0 0,138 10-1 0 0,166 33-1501 0 0,-170-8 278 0 0,-170-21-2308 0 0,-60-7 3372 0 0,1 0-1 0 0,-1 0 1 0 0,0-1 0 0 0,1-1 0 0 0,-1 1 0 0 0,0-1 0 0 0,1 0 0 0 0,-1-1-1 0 0,1 0 1 0 0,-1 0 0 0 0,0 0 0 0 0,0-1 0 0 0,0 0 0 0 0,0-1 0 0 0,9-3-1 0 0,5 0-399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4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1 310 7324 0 0,'293'0'-3212'0'0,"-113"0"3870"0"0,280 3 1168 0 0,-94 15-734 0 0,-243-9-1052 0 0,139 7 177 0 0,-94-14 316 0 0,218 12 70 0 0,-183 3-796 0 0,379-37-450 0 0,-353-9 752 0 0,-132 14 39 0 0,-81 13 300 0 0,-8 2-282 0 0,0-1 0 0 0,0 0 0 0 0,0-1 1 0 0,0 0-1 0 0,0 0 0 0 0,0-1 1 0 0,12-5-1 0 0,-19 2 56 0 0,-11 0 126 0 0,-12 1 67 0 0,-84-5 120 0 0,-160 3 1 0 0,-40 27-411 0 0,251-15-122 0 0,-122 17-3 0 0,-297 34-43 0 0,46 3-428 0 0,211-23 942 0 0,151-22 472 0 0,66-13-940 0 0,0-1 1 0 0,0 0-1 0 0,0 1 0 0 0,0-1 1 0 0,0 0-1 0 0,1 1 1 0 0,-1-1-1 0 0,0 0 1 0 0,0 1-1 0 0,0-1 0 0 0,0 0 1 0 0,1 1-1 0 0,-1-1 1 0 0,0 0-1 0 0,0 1 1 0 0,0-1-1 0 0,1 0 0 0 0,-1 0 1 0 0,0 1-1 0 0,1-1 1 0 0,-1 0-1 0 0,0 0 0 0 0,0 0 1 0 0,1 1-1 0 0,-1-1 1 0 0,0 0-1 0 0,1 0 1 0 0,-1 0-1 0 0,1 0 0 0 0,-1 0 1 0 0,0 0-1 0 0,1 0 1 0 0,-1 0-1 0 0,0 0 0 0 0,1 0 1 0 0,0 1 1 0 0,30-3 17 0 0,152-32-558 0 0,-59 7 479 0 0,128-10 0 0 0,-64 12 43 0 0,9 2 14 0 0,-35 6 0 0 0,23-7 0 0 0,652-45 128 0 0,-704 67-128 0 0,-52-3 0 0 0,146-5 0 0 0,-216 10-1 0 0,-5 0 5 0 0,-1 1-1 0 0,0-1 0 0 0,1-1 0 0 0,-1 1 0 0 0,0-1 1 0 0,8-1-1 0 0,-13 2 12 0 0,0-1 0 0 0,0 1 1 0 0,0 0-1 0 0,-1 0 0 0 0,1 0 0 0 0,0 0 1 0 0,0 0-1 0 0,0 0 0 0 0,0 0 0 0 0,0 0 1 0 0,-1 0-1 0 0,1 0 0 0 0,0 0 0 0 0,0 0 1 0 0,0-1-1 0 0,0 1 0 0 0,0 0 1 0 0,0 0-1 0 0,0 0 0 0 0,0 0 0 0 0,-1 0 1 0 0,1 0-1 0 0,0-1 0 0 0,0 1 0 0 0,0 0 1 0 0,0 0-1 0 0,0 0 0 0 0,0 0 1 0 0,0 0-1 0 0,0-1 0 0 0,0 1 0 0 0,0 0 1 0 0,0 0-1 0 0,0 0 0 0 0,0 0 0 0 0,0-1 1 0 0,0 1-1 0 0,0 0 0 0 0,0 0 0 0 0,0 0 1 0 0,0 0-1 0 0,0 0 0 0 0,0-1 1 0 0,1 1-1 0 0,-1 0 0 0 0,0 0 0 0 0,0 0 1 0 0,0 0-1 0 0,0 0 0 0 0,0 0 0 0 0,0-1 1 0 0,0 1-1 0 0,0 0 0 0 0,1 0 1 0 0,-1 0-1 0 0,0 0 0 0 0,0 0 0 0 0,-22-7 85 0 0,1 2-19 0 0,-4-1 204 0 0,0 1 0 0 0,-1 1 0 0 0,-50-2 0 0 0,31 8 109 0 0,-57-6 0 0 0,-15-2-219 0 0,-108 7-46 0 0,85-2-111 0 0,-9-2-27 0 0,-211 24 0 0 0,-37 18-98 0 0,-36-15 107 0 0,194-1 107 0 0,179-15-19 0 0,-46 10 616 0 0,99-17-691 0 0,-2 2 57 0 0,33 3-24 0 0,69 3-46 0 0,95-2 0 0 0,645-51 792 0 0,-407 9-409 0 0,-189 19-273 0 0,132-16 147 0 0,-13 2-257 0 0,-89 8 0 0 0,-227 17 0 0 0,0-1 0 0 0,65-18-1 0 0,-37 7 45 0 0,-68 17-39 0 0,1 0 0 0 0,-1 0 0 0 0,1 0 1 0 0,-1 0-1 0 0,1 0 0 0 0,-1 0 1 0 0,0 0-1 0 0,1 0 0 0 0,-1 0 1 0 0,1 0-1 0 0,-1 0 0 0 0,0 0 1 0 0,1 0-1 0 0,-1 0 0 0 0,1-1 1 0 0,-1 1-1 0 0,0 0 0 0 0,1 0 1 0 0,-1 0-1 0 0,0-1 0 0 0,1 1 0 0 0,-1 0 1 0 0,0 0-1 0 0,1-1 0 0 0,-1 1 1 0 0,0 0-1 0 0,1-1 0 0 0,-1 1 1 0 0,0 0-1 0 0,0-1 0 0 0,0 1 1 0 0,1 0-1 0 0,-1-1 0 0 0,0 1 1 0 0,0 0-1 0 0,0-1 0 0 0,0 1 0 0 0,0-1 1 0 0,0 1-1 0 0,0-1 0 0 0,1 1 1 0 0,-1 0-1 0 0,0-1 0 0 0,-1 1 1 0 0,1-1-1 0 0,0 1 0 0 0,0 0 1 0 0,0-1-1 0 0,0 1 0 0 0,0-1 1 0 0,0 1-1 0 0,0 0 0 0 0,-1-1 1 0 0,1 1-1 0 0,0-1 0 0 0,0 1 0 0 0,-1-1 1 0 0,-25-15 200 0 0,-43-1 565 0 0,-39-1-498 0 0,0 4 0 0 0,-1 6 0 0 0,-183 8 0 0 0,70 8-251 0 0,-143 10-365 0 0,-267 62 96 0 0,580-72 215 0 0,-584 77-161 0 0,362-45-116 0 0,91-12 40 0 0,162-21-307 0 0,12-2 284 0 0,11-2-232 0 0,32 3-1270 0 0,-4 0 1186 0 0,-1-2-1 0 0,61 1 1 0 0,415 2 51 0 0,-139-26-6618 0 0,-138-18 2122 0 0,-68 5 4110 0 0,117-23 450 0 0,-237 46 445 0 0,0-1 0 0 0,0-2 0 0 0,57-26-1 0 0,-80 29 28 0 0,-1-2 0 0 0,0 0 0 0 0,-1-1-1 0 0,0-1 1 0 0,26-28 0 0 0,-40 40 20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54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9253 681 15420 0 0,'-78'0'1199'0'0,"-528"0"-1349"0"0,467-1 129 0 0,-157 5 21 0 0,-205 41-43 0 0,-59 13-321 0 0,330-27 364 0 0,-101 8 27 0 0,-152 24 331 0 0,331-34 156 0 0,318-46 2485 0 0,482-15-2250 0 0,-207-5-655 0 0,-426 35-81 0 0,347-15 99 0 0,-280 16-74 0 0,-9 0-4 0 0,328-15 61 0 0,148 2-276 0 0,26 23-105 0 0,-420-5 239 0 0,-58 0-72 0 0,-61-2 114 0 0,50-3 0 0 0,-41 2 5 0 0,-28 0 0 0 0,-1-1 0 0 0,1 0 0 0 0,23-4 0 0 0,-45 5 74 0 0,1-1-1 0 0,-1 0 1 0 0,1 0 0 0 0,-1-1-1 0 0,1 1 1 0 0,-1-1-1 0 0,-6-2 1 0 0,-41-6-42 0 0,-2 4-6 0 0,-132-16 805 0 0,-4-5-124 0 0,143 20-669 0 0,-243-22 159 0 0,-102 2-175 0 0,-72 21-22 0 0,356-1 3 0 0,-182-3-28 0 0,-185 10-82 0 0,214 0 236 0 0,58 2-22 0 0,101-8-91 0 0,13 1 51 0 0,-150 13 0 0 0,188-4-67 0 0,-135 10 0 0 0,56-11 621 0 0,129-4-595 0 0,0 0 0 0 0,-1 0 0 0 0,1 0 0 0 0,0 0 0 0 0,-1 0 1 0 0,1 0-1 0 0,0 1 0 0 0,0-1 0 0 0,-1 0 0 0 0,1 1 0 0 0,0-1 0 0 0,0 1 1 0 0,0 0-1 0 0,-1-1 0 0 0,1 1 0 0 0,-1 1 0 0 0,2-2-20 0 0,0 1 0 0 0,0 0 0 0 0,-1-1 1 0 0,1 1-1 0 0,0 0 0 0 0,0 0 0 0 0,0-1 0 0 0,0 1 0 0 0,1 0 0 0 0,-1-1 0 0 0,0 1 0 0 0,0 0 0 0 0,0-1 0 0 0,0 1 1 0 0,1 0-1 0 0,-1-1 0 0 0,0 1 0 0 0,1 0 0 0 0,-1-1 0 0 0,0 1 0 0 0,1-1 0 0 0,-1 1 0 0 0,1-1 0 0 0,-1 1 1 0 0,1-1-1 0 0,-1 1 0 0 0,1-1 0 0 0,0 1 0 0 0,-1-1 0 0 0,1 1 0 0 0,-1-1 0 0 0,1 0 0 0 0,0 0 0 0 0,-1 1 1 0 0,2-1-1 0 0,6 6-76 0 0,1-1 0 0 0,0-1 1 0 0,0 1-1 0 0,0-1 1 0 0,0-1-1 0 0,19 5 0 0 0,99 14-449 0 0,241 8 393 0 0,-223-20 102 0 0,71 0 77 0 0,41 4 23 0 0,19-3-76 0 0,-247-11 0 0 0,426 12 0 0 0,-209-8 0 0 0,276 14-22 0 0,-322-17-148 0 0,-40-1 105 0 0,22-1-168 0 0,-63-1 316 0 0,-190-16 67 0 0,-590-28 172 0 0,524 41-387 0 0,-578-26-64 0 0,384 31 129 0 0,89 3 0 0 0,-650-4 0 0 0,675-2 0 0 0,4 1 0 0 0,147 3 0 0 0,-93-12 0 0 0,94 4 0 0 0,3-8-6 0 0,46 11 119 0 0,269-7-605 0 0,185-3-1007 0 0,90-14 1049 0 0,-359 18 344 0 0,309-7-109 0 0,121 5 300 0 0,-338 11-85 0 0,-148 4 0 0 0,461-1 0 0 0,-256 5 22 0 0,-219-5 20 0 0,426 1 23 0 0,-458-3-65 0 0,121 15 0 0 0,24 3 0 0 0,-96-17-1 0 0,93 4 216 0 0,-206-5-202 0 0,3 0 33 0 0,-1 1 0 0 0,1-1 0 0 0,-1 1 0 0 0,0 0 0 0 0,1 0 1 0 0,-1 0-1 0 0,0 1 0 0 0,9 4 0 0 0,-71-8 575 0 0,-167-23 1661 0 0,129 18-1758 0 0,-112-5-96 0 0,-218 6-299 0 0,257-3-127 0 0,22-1-47 0 0,-160 9-169 0 0,54 3 107 0 0,-215 1 85 0 0,-119 23 20 0 0,414-16-17 0 0,-132-5-88 0 0,267-6 73 0 0,-1 1 1 0 0,-67 11-1 0 0,42-2 6 0 0,-68 0 28 0 0,60 0 0 0 0,73-6 0 0 0,23 4 0 0 0,12 2 21 0 0,112 22-856 0 0,-36-26 386 0 0,10 0 297 0 0,398 9-960 0 0,-302-13 903 0 0,122-3 118 0 0,47 2 91 0 0,-177 1 0 0 0,358-18 0 0 0,13 10 0 0 0,-535 4 12 0 0,-38 1 17 0 0,-1 1 0 0 0,0 0 1 0 0,1 1-1 0 0,0 0 0 0 0,-1 0 1 0 0,1 1-1 0 0,-1 0 1 0 0,1 0-1 0 0,-1 1 0 0 0,0 0 1 0 0,9 4-1 0 0,-17-6-22 0 0,1 0-1 0 0,-1 0 1 0 0,0 0 0 0 0,1 0-1 0 0,-1 0 1 0 0,0 1-1 0 0,1-1 1 0 0,-1 0 0 0 0,0 0-1 0 0,1 0 1 0 0,-1 1-1 0 0,0-1 1 0 0,0 0 0 0 0,1 1-1 0 0,-1-1 1 0 0,0 0-1 0 0,0 0 1 0 0,1 1 0 0 0,-1-1-1 0 0,0 1 1 0 0,0-1-1 0 0,0 0 1 0 0,0 1 0 0 0,0-1-1 0 0,1 0 1 0 0,-1 1-1 0 0,0-1 1 0 0,0 0 0 0 0,0 1-1 0 0,0-1 1 0 0,0 1-1 0 0,0-1 1 0 0,0 0 0 0 0,0 1-1 0 0,0-1 1 0 0,0 1-1 0 0,-1-1 1 0 0,1 0 0 0 0,0 1-1 0 0,0-1 1 0 0,0 0-1 0 0,-1 1 1 0 0,-22 14 116 0 0,-28 2-123 0 0,-94 18 0 0 0,-96-2 0 0 0,138-21 0 0 0,-30 4 0 0 0,41-6 0 0 0,-128 31 0 0 0,77-12-257 0 0,-242 19 0 0 0,6-14 22 0 0,278-29 265 0 0,-164-12 0 0 0,137 1 124 0 0,-394-20 124 0 0,498 22-239 0 0,0-1 1 0 0,0-1-1 0 0,0-1 0 0 0,1-1 0 0 0,-44-22 1 0 0,35 7 255 0 0,32 22-293 0 0,-1 1 0 0 0,1-1 1 0 0,-1 1-1 0 0,1-1 0 0 0,0 1 1 0 0,-1-1-1 0 0,1 1 0 0 0,-1-1 1 0 0,1 0-1 0 0,0 1 0 0 0,-1-1 1 0 0,1 0-1 0 0,0 1 0 0 0,0-1 1 0 0,0 0-1 0 0,0 1 0 0 0,-1-1 1 0 0,1 0-1 0 0,0 0 0 0 0,0 1 1 0 0,0-1-1 0 0,0 0 0 0 0,0 1 1 0 0,1-1-1 0 0,-1 0 0 0 0,0 1 1 0 0,0-1-1 0 0,0 0 0 0 0,1 1 1 0 0,-1-1-1 0 0,0 0 0 0 0,1 1 1 0 0,-1-1-1 0 0,0 0 1 0 0,1 1-1 0 0,-1-1 0 0 0,1 1 1 0 0,-1-1-1 0 0,1 1 0 0 0,-1-1 1 0 0,1 1-1 0 0,-1 0 0 0 0,1-1 1 0 0,0 1-1 0 0,-1-1 0 0 0,1 1 1 0 0,0 0-1 0 0,-1 0 0 0 0,1-1 1 0 0,0 1-1 0 0,-1 0 0 0 0,1 0 1 0 0,0 0-1 0 0,-1 0 0 0 0,1 0 1 0 0,1 0-1 0 0,46-10 23 0 0,-1 2 1 0 0,2 2-1 0 0,80 1 0 0 0,-82 3-19 0 0,604-18-905 0 0,-66 1 406 0 0,-503 15 426 0 0,465-12 91 0 0,-165 8 62 0 0,-340 8-38 0 0,197-7 354 0 0,-65 2-459 0 0,-35 3-165 0 0,26-7 115 0 0,-129-1 373 0 0,-24 1 300 0 0,-12 9-550 0 0,0-1-1 0 0,0 1 1 0 0,-1-1-1 0 0,1 0 0 0 0,0 1 1 0 0,-1-1-1 0 0,1 1 1 0 0,0-1-1 0 0,-1 1 0 0 0,1-1 1 0 0,-1 1-1 0 0,1-1 1 0 0,-1 1-1 0 0,1 0 0 0 0,-1-1 1 0 0,1 1-1 0 0,-1 0 1 0 0,1-1-1 0 0,-1 1 0 0 0,1 0 1 0 0,-1-1-1 0 0,0 1 1 0 0,1 0-1 0 0,-1 0 0 0 0,1 0 1 0 0,-1 0-1 0 0,-1 0 1 0 0,-164-55 219 0 0,88 35 729 0 0,-440-72 171 0 0,449 79-1084 0 0,-291-46 27 0 0,183 49-94 0 0,-49-6-75 0 0,-232-10 74 0 0,88 10-52 0 0,140-4-210 0 0,-42 16 108 0 0,-57-4 21 0 0,190 1-32 0 0,-211 17 0 0 0,-215 26 11 0 0,454-33-1 0 0,-188 30 1 0 0,-106 22-149 0 0,181-30 126 0 0,21-12 64 0 0,105-8 132 0 0,37-1 51 0 0,-70-4 0 0 0,46-2 333 0 0,63-1-273 0 0,54 0-76 0 0,-5 3-57 0 0,27 1 30 0 0,70-9 0 0 0,-80 2-424 0 0,78-2-1 0 0,-35 5 259 0 0,455-53-1634 0 0,-302 29 1396 0 0,626-33 137 0 0,-741 59 382 0 0,132 16 1 0 0,-129-5-56 0 0,116 13-44 0 0,166 12-31 0 0,-359-34 5 0 0,-29-1 0 0 0,0 1 0 0 0,-1 1 0 0 0,36 7 0 0 0,-36-4 0 0 0,0 0 0 0 0,1-2 0 0 0,29 3 0 0 0,-50-6-2 0 0,0 0 0 0 0,0 0 0 0 0,0 0 0 0 0,0 0 0 0 0,0 0 0 0 0,0 0 0 0 0,0 0 0 0 0,0 0 0 0 0,0 0 0 0 0,-1 0 0 0 0,1-1 0 0 0,0 1 0 0 0,0 0 0 0 0,0-1-1 0 0,0 1 1 0 0,0-1 0 0 0,0 1 0 0 0,0-1 0 0 0,-1 1 0 0 0,1-1 0 0 0,0 1 0 0 0,0-1 0 0 0,-1 0 0 0 0,1 1 0 0 0,-1-1 0 0 0,1 0 0 0 0,0 0 0 0 0,-1 0 0 0 0,1 1 0 0 0,-1-1 0 0 0,0 0 0 0 0,1 0 0 0 0,-1-1 0 0 0,0 0 16 0 0,0 1 1 0 0,0 0-1 0 0,0-1 1 0 0,-1 1-1 0 0,1 0 1 0 0,0-1-1 0 0,-1 1 1 0 0,0 0-1 0 0,1-1 1 0 0,-1 1-1 0 0,0 0 1 0 0,1 0-1 0 0,-1 0 1 0 0,0 0-1 0 0,0 0 1 0 0,0 0-1 0 0,0 0 1 0 0,0 0-1 0 0,0 0 1 0 0,0 0-1 0 0,0 0 1 0 0,-1 1-1 0 0,0-2 1 0 0,-92-57 2227 0 0,-70-39-582 0 0,138 84-1550 0 0,0 2 1 0 0,-1 1-1 0 0,-1 1 1 0 0,-43-9-1 0 0,-125-8 147 0 0,-55-25-121 0 0,-202-34-36 0 0,-19 62-245 0 0,337 21 97 0 0,-7-3 30 0 0,-259 5-92 0 0,119 28 67 0 0,-644-26-67 0 0,804-5 113 0 0,-340-12 232 0 0,-73 1 22 0 0,278 5-235 0 0,228 10 48 0 0,0 0 0 0 0,-1-2 1 0 0,1-1-1 0 0,0-1 0 0 0,0-2 1 0 0,-37-12-1 0 0,-16 3 153 0 0,66 14-253 0 0,-1-2 0 0 0,1 0 0 0 0,1 0 0 0 0,-1-2 0 0 0,-15-6 0 0 0,90 22-355 0 0,-47-7 273 0 0,1-1 0 0 0,0 0 0 0 0,-1-1 0 0 0,1 0 1 0 0,0-1-1 0 0,20 0 0 0 0,-23-1 38 0 0,139 9-421 0 0,251 12-60 0 0,275-15-1351 0 0,-232 7 1018 0 0,-158-3 684 0 0,-206-9 162 0 0,212 13-258 0 0,82 4 168 0 0,-105-11 92 0 0,-221-6 39 0 0,-1-2 0 0 0,1-3 0 0 0,51-9 0 0 0,21-1 27 0 0,-87 14 18 0 0,59 9 1 0 0,-68-5-20 0 0,-1-2 0 0 0,1 0 0 0 0,-1-2 0 0 0,32-2 0 0 0,85-24-4 0 0,-77 25-21 0 0,-113-3 200 0 0,1-2 0 0 0,-88-24 0 0 0,98 20-168 0 0,7 1 286 0 0,-1 2-1 0 0,-66-7 1 0 0,-247 1 517 0 0,169-4-663 0 0,-132 16 44 0 0,91 3-197 0 0,139-5-22 0 0,-29-2 58 0 0,-154 14 0 0 0,-159 23-28 0 0,-42 3-32 0 0,269-14 5 0 0,-143 12 0 0 0,296-30 0 0 0,-242 24 0 0 0,117 7-5 0 0,65-11-12 0 0,-66 5-41 0 0,-169 39 9 0 0,247-43 49 0 0,-320 72 0 0 0,219-63 0 0 0,-14 12 0 0 0,-145-13 75 0 0,307-29-43 0 0,-240 6 482 0 0,264-9-458 0 0,0 0 1 0 0,0-1-1 0 0,0-1 0 0 0,0-1 0 0 0,0-1 1 0 0,1 0-1 0 0,-34-13 0 0 0,40 12-34 0 0,3 0 15 0 0,0 2 0 0 0,0-1 0 0 0,0 1 0 0 0,0 0 0 0 0,-1 1 0 0 0,1 0 0 0 0,-1 1-1 0 0,1 0 1 0 0,-1 0 0 0 0,-18 2 0 0 0,24-1-35 0 0,0 0 0 0 0,0 0 1 0 0,0 0-1 0 0,-1 0 0 0 0,1-1 0 0 0,0 1 0 0 0,0-1 0 0 0,0 0 0 0 0,0 0 0 0 0,0-1 0 0 0,0 1 0 0 0,1-1 0 0 0,-1 0 1 0 0,0 0-1 0 0,1 0 0 0 0,-1 0 0 0 0,1-1 0 0 0,0 0 0 0 0,-4-2 0 0 0,-26-18 106 0 0,18 20-85 0 0,14 3-23 0 0,1 1 0 0 0,-1-1 0 0 0,0 0 0 0 0,1 0 0 0 0,-1 0 0 0 0,1 0 0 0 0,-1 0 0 0 0,1 0 0 0 0,-1 0 0 0 0,0 0 0 0 0,1-1 0 0 0,-1 1 0 0 0,1 0 0 0 0,-1 0-1 0 0,1 0 1 0 0,-1-1 0 0 0,1 1 0 0 0,-1 0 0 0 0,1 0 0 0 0,-1-1 0 0 0,1 1 0 0 0,-1-1 0 0 0,1 1 0 0 0,-1 0 0 0 0,1-1 0 0 0,0 1 0 0 0,-1-1 0 0 0,3-9 0 0 0,5 18 0 0 0,0 1 0 0 0,9-24 0 0 0,46 16 0 0 0,-8-3 0 0 0,-24 3 0 0 0,149-3-463 0 0,104 1-1345 0 0,-159 16 1565 0 0,-70-7 161 0 0,60 0 1 0 0,306 11-45 0 0,-232-7 80 0 0,150 21-61 0 0,399 66-171 0 0,-359-50 6 0 0,-270-37 201 0 0,473 50-186 0 0,87-11 236 0 0,-402-52 21 0 0,-145-1 0 0 0,312-9 0 0 0,-384 11 0 0 0,251-4 0 0 0,-42 1 0 0 0,-96-2 128 0 0,-180 4 223 0 0,0-1 0 0 0,-27-7 0 0 0,-5 0-97 0 0,-168-8 1443 0 0,105 12-1488 0 0,16 0-102 0 0,-381-37 278 0 0,116-3-283 0 0,260 36-75 0 0,-180-24 49 0 0,-130-10-2 0 0,57 23-74 0 0,52 17 0 0 0,79-17 0 0 0,5 21-22 0 0,-127-30-63 0 0,63 8 63 0 0,-172 6-181 0 0,282 12 149 0 0,115 1 57 0 0,-45-1-58 0 0,-153 13 0 0 0,111 14 34 0 0,95-23 22 0 0,0-3 1 0 0,-57-8 0 0 0,62 6 14 0 0,-56-13 241 0 0,76 9-198 0 0,25 7-58 0 0,0 1 0 0 0,0-1 0 0 0,-1 1 0 0 0,1 0 0 0 0,0 0 0 0 0,-1-1-1 0 0,1 1 1 0 0,0 0 0 0 0,-1-1 0 0 0,1 1 0 0 0,-1 0 0 0 0,1 0 0 0 0,0 0 0 0 0,-1-1 0 0 0,1 1 0 0 0,-1 0-1 0 0,1 0 1 0 0,0 0 0 0 0,-1 0 0 0 0,1 0 0 0 0,-1 0 0 0 0,1 0 0 0 0,-1 0 0 0 0,1 0 0 0 0,-1 0 0 0 0,1 0 0 0 0,0 0-1 0 0,-1 0 1 0 0,1 0 0 0 0,-1 1 0 0 0,1-1 0 0 0,0 0 0 0 0,-1 0 0 0 0,1 0 0 0 0,-1 0 0 0 0,1 1 0 0 0,0-1 0 0 0,-1 0-1 0 0,1 1 1 0 0,0-1 0 0 0,-1 0 0 0 0,1 0 0 0 0,0 1 0 0 0,0-1 0 0 0,-1 1 0 0 0,1-1 0 0 0,0 0 0 0 0,0 1-1 0 0,-1-1 1 0 0,1 1 0 0 0,0-1 0 0 0,0 1 0 0 0,0-1-5 0 0,1-1 0 0 0,0 1 0 0 0,-1 0 0 0 0,1-1 0 0 0,0 1 0 0 0,-1 0 0 0 0,1 0 0 0 0,0-1 0 0 0,-1 1-1 0 0,1 0 1 0 0,0 0 0 0 0,0 0 0 0 0,-1 0 0 0 0,1 0 0 0 0,0 0 0 0 0,-1 0 0 0 0,1 0 0 0 0,0 0 0 0 0,0 0 0 0 0,-1 1 0 0 0,1-1 0 0 0,0 0 0 0 0,-1 0 0 0 0,1 1 0 0 0,0-1-1 0 0,-1 0 1 0 0,1 1 0 0 0,-1-1 0 0 0,1 1 0 0 0,0-1 0 0 0,-1 0 0 0 0,1 1 0 0 0,0 1 0 0 0,27 9-93 0 0,125 22-739 0 0,-113-23 716 0 0,-1-2 0 0 0,2-1 0 0 0,-1-2 1 0 0,68-1-1 0 0,185 3-116 0 0,-60 3-364 0 0,-62-10 193 0 0,-118 4 335 0 0,102 5-91 0 0,149-24-174 0 0,-241 12 267 0 0,1044-77-358 0 0,-819 60 428 0 0,-78 27 0 0 0,22-22-65 0 0,127 2-213 0 0,-178 16 157 0 0,91-3-36 0 0,110 4 132 0 0,-249 2 28 0 0,-25-4-3 0 0,-44-2 0 0 0,0 3 0 0 0,0 3 0 0 0,-1 2 0 0 0,78 21 0 0 0,-86-14 0 0 0,7 2 0 0 0,89 13 0 0 0,15-11-107 0 0,43 5 86 0 0,-244-25 60 0 0,-62 5 0 0 0,20 0 75 0 0,-253-24 435 0 0,110 3-519 0 0,-211-5-30 0 0,216 29 0 0 0,-582-28 0 0 0,667 16 0 0 0,-150 13 0 0 0,138-2 0 0 0,-129-3 0 0 0,25 21 0 0 0,-93-23 0 0 0,192-5 0 0 0,-441-17-236 0 0,387 6 108 0 0,52-1 101 0 0,123 12 11 0 0,4 1-38 0 0,0-1 1 0 0,1-1-1 0 0,-34-13 1 0 0,52 17 0 0 0,1 0 0 0 0,-1 0 0 0 0,0 0 0 0 0,1 0 0 0 0,-1 1 0 0 0,0-1 0 0 0,1 1 0 0 0,-1 0 0 0 0,0-1 0 0 0,0 1 0 0 0,0 1 0 0 0,1-1 0 0 0,-1 0 0 0 0,0 1 0 0 0,1-1 0 0 0,-5 2 1 0 0,15 36-4702 0 0,5-30 4704 0 0,0-1 1 0 0,0-1-1 0 0,1 0 0 0 0,-1-1 1 0 0,1 0-1 0 0,15 2 1 0 0,9 3 10 0 0,33 7-516 0 0,-49-13-589 0 0,0 0 0 0 0,0-2 0 0 0,0-1 0 0 0,0-1 0 0 0,1 0 0 0 0,-1-2 0 0 0,22-4 0 0 0,52-20-178 0 0,161-88-906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8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14649 0 0,'0'118'0'0'0,"-4"191"5782"0"0,10-314-6305 0 0,0 1 0 0 0,-1-1 0 0 0,0 0 0 0 0,0-1-1 0 0,-1 1 1 0 0,6-9 0 0 0,2-15-6425 0 0,6-5 3573 0 0,-10 24 2454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5:59.9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8694 6276 11822 0 0,'0'-9'-257'0'0,"-3"-10"-900"0"0,0 14 1132 0 0,0 0 0 0 0,-1 0 0 0 0,1 1 0 0 0,-1-1 0 0 0,0 1-1 0 0,0 0 1 0 0,0 0 0 0 0,-1 0 0 0 0,1 1 0 0 0,-7-4 0 0 0,-52-29 3024 0 0,42 26-2766 0 0,4 1 87 0 0,0 1 1 0 0,0 0 0 0 0,0 2-1 0 0,-1 0 1 0 0,0 1 0 0 0,0 1-1 0 0,0 0 1 0 0,-23 0 0 0 0,34 3-316 0 0,-114-21 228 0 0,-239-32 348 0 0,2 25-838 0 0,108 20 152 0 0,108 6 103 0 0,-334-20 2 0 0,-827-27 128 0 0,982 43 262 0 0,225 6-202 0 0,-204-9 434 0 0,129 6 924 0 0,-9-2-373 0 0,-179-14-616 0 0,-42-8 1092 0 0,382 26-1577 0 0,13 3 10 0 0,0-2 1 0 0,0 1-1 0 0,0-1 1 0 0,0 1-1 0 0,0-2 1 0 0,0 1-1 0 0,0-1 1 0 0,-8-3-1 0 0,16 6-125 0 0,1 0 0 0 0,-1-1-1 0 0,0 1 1 0 0,1-1 0 0 0,-1 1-1 0 0,1-1 1 0 0,-1 0 0 0 0,1 0-1 0 0,-1 0 1 0 0,1 0 0 0 0,-1-1 0 0 0,1 1-1 0 0,4-2 1 0 0,14-1-357 0 0,199 9-206 0 0,-41 0 55 0 0,-173-6 544 0 0,419 21-243 0 0,-388-17 233 0 0,140 8-30 0 0,1015 1-1174 0 0,-528-20 579 0 0,145-6 128 0 0,-477 3 364 0 0,108 14 43 0 0,-27-1 214 0 0,-359-7-47 0 0,10-3 2704 0 0,-82-1-2055 0 0,-291-37 234 0 0,256 41-930 0 0,-292-30 231 0 0,-234-18 805 0 0,256 51-956 0 0,-26-3-57 0 0,-198 5-211 0 0,369 5 114 0 0,-12-3 8 0 0,-230 8-44 0 0,107 7 97 0 0,88-9 0 0 0,126 3 0 0 0,41-4 0 0 0,-79 0 0 0 0,-382 17-107 0 0,297-5 208 0 0,187-18-95 0 0,15 5-134 0 0,19-7 119 0 0,2 0 5 0 0,-1 0-1 0 0,0 0 1 0 0,0 0 0 0 0,0 0-1 0 0,0 0 1 0 0,0 0 0 0 0,0 0-1 0 0,1 0 1 0 0,-1 0-1 0 0,0 0 1 0 0,0 0 0 0 0,0 0-1 0 0,0 0 1 0 0,0 0 0 0 0,0 0-1 0 0,1 0 1 0 0,-1 0 0 0 0,0 0-1 0 0,0 0 1 0 0,0 0 0 0 0,0 0-1 0 0,0 0 1 0 0,0 0 0 0 0,0 0-1 0 0,0 0 1 0 0,1 1 0 0 0,-1-1-1 0 0,0 0 1 0 0,0 0 0 0 0,0 0-1 0 0,0 0 1 0 0,0 0 0 0 0,0 0-1 0 0,0 0 1 0 0,0 0-1 0 0,0 1 1 0 0,0-1 0 0 0,0 0-1 0 0,0 0 1 0 0,0 0 0 0 0,1 0-1 0 0,-1 0 1 0 0,0 0 0 0 0,0 0-1 0 0,0 1 1 0 0,0-1 0 0 0,0 0-1 0 0,0 0 1 0 0,0 0 0 0 0,0 0-1 0 0,-1 0 1 0 0,1 0 0 0 0,0 1-1 0 0,0-1 1 0 0,0 0 0 0 0,0 0-1 0 0,0 0 1 0 0,0 0 0 0 0,0 0-1 0 0,0 0 1 0 0,0 0 0 0 0,0 1-1 0 0,0-1 1 0 0,0 0-1 0 0,0 0 1 0 0,-1 0 0 0 0,25 7-280 0 0,-1 0-1 0 0,1-2 1 0 0,0 0 0 0 0,0-2 0 0 0,46 1 0 0 0,-57-4 233 0 0,109 3-292 0 0,410 4-856 0 0,-372-1 1092 0 0,569 15 21 0 0,-279-1-342 0 0,214 0 21 0 0,-401-19 188 0 0,96 4 74 0 0,255 13 123 0 0,-281-10 22 0 0,-167-11 14 0 0,-106-1 208 0 0,-30 0-77 0 0,-30 4-142 0 0,1 0 0 0 0,-1 0 0 0 0,1 0 0 0 0,-1 0 0 0 0,1 0 0 0 0,-1 0 0 0 0,1 0 0 0 0,-1 0-1 0 0,1 0 1 0 0,-1 0 0 0 0,1-1 0 0 0,-1 1 0 0 0,1 0 0 0 0,-1 0 0 0 0,1-1 0 0 0,-1 1 0 0 0,0 0 0 0 0,1 0-1 0 0,-1-1 1 0 0,1 1 0 0 0,-1 0 0 0 0,0-1 0 0 0,1 1 0 0 0,-1-1 0 0 0,0 1 0 0 0,1-1 0 0 0,-1 1 0 0 0,0 0 0 0 0,0-1-1 0 0,1 0 1 0 0,-3 0 31 0 0,1 0 0 0 0,-1 0 0 0 0,1 1 0 0 0,-1-1 0 0 0,1 0-1 0 0,-1 1 1 0 0,1-1 0 0 0,-1 1 0 0 0,0 0 0 0 0,1-1 0 0 0,-1 1 0 0 0,0 0-1 0 0,1 0 1 0 0,-1 0 0 0 0,0 0 0 0 0,-1 1 0 0 0,-9-1 54 0 0,-284-35 1711 0 0,129 27-1304 0 0,133 7-476 0 0,-227-10 7 0 0,-74-3 77 0 0,-40 20-77 0 0,122 0-31 0 0,-58 6 93 0 0,233-8-47 0 0,-36 1 10 0 0,-272 18 48 0 0,67-8 9 0 0,304-14-109 0 0,-446 15 1 0 0,118-1 128 0 0,130-16-19 0 0,100-2-47 0 0,53-4 410 0 0,315 23-722 0 0,-152-8-357 0 0,588 22-1749 0 0,108-5 2099 0 0,-639-23 179 0 0,253-5-79 0 0,142-18 7 0 0,-211 2 150 0 0,39-29 0 0 0,-361 45 14 0 0,-10 2 42 0 0,-1-1 0 0 0,0 0 0 0 0,1-1 0 0 0,-1 0 0 0 0,0 0 0 0 0,18-10 1 0 0,-28 13-46 0 0,-1 0 0 0 0,1-1 0 0 0,-1 1 0 0 0,1-1 0 0 0,-1 1 0 0 0,1-1 0 0 0,-1 1 0 0 0,0-1 0 0 0,1 1 0 0 0,-1-1 0 0 0,0 0 0 0 0,1 1 0 0 0,-1-1 1 0 0,0 1-1 0 0,0-1 0 0 0,0 0 0 0 0,1 1 0 0 0,-1-1 0 0 0,0 0 0 0 0,0 1 0 0 0,0-1 0 0 0,0 0 0 0 0,0 1 0 0 0,0-1 0 0 0,0 0 0 0 0,-1 1 0 0 0,1-1 0 0 0,0 0 1 0 0,0 1-1 0 0,0-1 0 0 0,-1 0 0 0 0,1 1 0 0 0,0-1 0 0 0,-1 1 0 0 0,1-1 0 0 0,0 0 0 0 0,-1 1 0 0 0,1-1 0 0 0,-1 1 0 0 0,1-1 0 0 0,-1 1 0 0 0,1 0 0 0 0,-1-1 1 0 0,1 1-1 0 0,-1-1 0 0 0,1 1 0 0 0,-1 0 0 0 0,0 0 0 0 0,1-1 0 0 0,-1 1 0 0 0,1 0 0 0 0,-2 0 0 0 0,-36-17 773 0 0,-4 6-572 0 0,0 0-111 0 0,0 2-1 0 0,-49-4 1 0 0,49 10-76 0 0,0 1-1 0 0,-55 6 0 0 0,84-3-11 0 0,-82 3 48 0 0,-682 54 328 0 0,76 40-518 0 0,522-69 28 0 0,-54 7-269 0 0,124-22 260 0 0,-184 21-58 0 0,195-26 149 0 0,-235 11 16 0 0,-120-35 153 0 0,322 11 96 0 0,-150-24 1 0 0,47-6-119 0 0,101 10-128 0 0,126 23 0 0 0,-296-50 0 0 0,-48 9-214 0 0,100 2-86 0 0,242 39 279 0 0,0 0-1 0 0,0-1 1 0 0,0 1-1 0 0,1-2 1 0 0,-1 0 0 0 0,0 0-1 0 0,1 0 1 0 0,0-1-1 0 0,-1 0 1 0 0,2-1 0 0 0,-13-8-1 0 0,20 13 22 0 0,0 0 0 0 0,0 0 0 0 0,0 0 0 0 0,-1 0 0 0 0,1-1 0 0 0,0 1 0 0 0,0 0 0 0 0,0 0 0 0 0,0 0 0 0 0,-1 0 0 0 0,1-1 0 0 0,0 1 0 0 0,0 0 0 0 0,0 0 0 0 0,0 0 0 0 0,0-1 0 0 0,0 1 0 0 0,0 0 0 0 0,0 0 0 0 0,0 0 0 0 0,0-1 0 0 0,0 1 0 0 0,0 0 0 0 0,0 0 0 0 0,0-1 0 0 0,0 1 0 0 0,0 0 0 0 0,0 0 0 0 0,0-1 0 0 0,0 1 0 0 0,0 0 0 0 0,0 0 0 0 0,0 0 0 0 0,0-1 0 0 0,0 1 0 0 0,0 0 0 0 0,1 0 0 0 0,-1 0 0 0 0,0-1 0 0 0,0 1 0 0 0,0 0 0 0 0,0 0 0 0 0,0 0 0 0 0,1 0 0 0 0,-1 0 0 0 0,0-1 0 0 0,18-7 0 0 0,-9 4 0 0 0,39-15-64 0 0,1 2 0 0 0,0 1-1 0 0,69-10 1 0 0,236-42-214 0 0,48-29 171 0 0,290-9-22 0 0,-658 103 129 0 0,106-14-64 0 0,-84 3-35 0 0,25-4-80 0 0,-62 17 139 0 0,1 1 1 0 0,28 3 0 0 0,15 1 7 0 0,184 3-33 0 0,-20 8-127 0 0,-52-25 42 0 0,-147 12 119 0 0,0 0 0 0 0,35 8 0 0 0,-34-4 17 0 0,20 2-40 0 0,75 2 1 0 0,18-20-333 0 0,-16 10 108 0 0,-48 2 141 0 0,84 11-1 0 0,-58-3 27 0 0,-73-9 66 0 0,0-1 1 0 0,59-9-1 0 0,32-2-56 0 0,-99 11 115 0 0,25-1 22 0 0,63 5-1 0 0,-107-3-33 0 0,-1-1-1 0 0,0-1 0 0 0,0 1 1 0 0,1 0-1 0 0,-1-1 0 0 0,0 0 1 0 0,0 0-1 0 0,0 0 1 0 0,0 0-1 0 0,0 0 0 0 0,0-1 1 0 0,0 1-1 0 0,3-3 0 0 0,-5 3 2 0 0,-1 1 1 0 0,0 0 0 0 0,1 1 0 0 0,-1-1 0 0 0,0 0 0 0 0,0 0 0 0 0,0 0 0 0 0,1 0 0 0 0,-1 0 1 0 0,0 0-1 0 0,0 0 0 0 0,0 0 0 0 0,0 0 0 0 0,0 1 0 0 0,1-1 0 0 0,-1 0 0 0 0,0 0 0 0 0,0 0 0 0 0,0 0 1 0 0,0 0-1 0 0,0 1 0 0 0,0-1 0 0 0,1 0 0 0 0,-1 0 0 0 0,0 0 0 0 0,0 1 0 0 0,0-1 0 0 0,0 0 0 0 0,0 0 1 0 0,0 0-1 0 0,0 0 0 0 0,0 1 0 0 0,0-1 0 0 0,0 0 0 0 0,0 0 0 0 0,0 0 0 0 0,0 1 0 0 0,0-1 0 0 0,0 0 1 0 0,0 0-1 0 0,0 0 0 0 0,0 1 0 0 0,0-1 0 0 0,0 0 0 0 0,-1 0 0 0 0,1 0 0 0 0,0 1 0 0 0,0-1 0 0 0,0 0 1 0 0,0 0-1 0 0,0 0 0 0 0,-1 0 0 0 0,-6 1 21 0 0,-8-16 36 0 0,6 6-15 0 0,1 1-1 0 0,-1 0 0 0 0,0 0 0 0 0,-1 1 0 0 0,0 0 0 0 0,0 0 0 0 0,0 1 0 0 0,-19-7 0 0 0,-107-36 113 0 0,46 20-36 0 0,60 17-23 0 0,7 2 25 0 0,-1 2 0 0 0,-45-11 0 0 0,-138-2 151 0 0,-4 2-100 0 0,-56-13 82 0 0,245 29-242 0 0,-436-35 98 0 0,308 29-118 0 0,-65 0 32 0 0,-40 23 29 0 0,99-3-112 0 0,-300 56 31 0 0,288-36 28 0 0,-45 13-3 0 0,4 1 0 0 0,85-25 54 0 0,-223 68-1 0 0,330-82-48 0 0,-1-1-1 0 0,0 0 1 0 0,-1-1-1 0 0,1-1 0 0 0,-33 1 1 0 0,23-3-7 0 0,-1 2 0 0 0,-31 7 1 0 0,10 10 138 0 0,45-17-115 0 0,0 0 1 0 0,-1 0 0 0 0,1-1-1 0 0,-1 0 1 0 0,0 0-1 0 0,0 0 1 0 0,0-1-1 0 0,0 0 1 0 0,0 0 0 0 0,-9 0-1 0 0,5-3-22 0 0,11 2 0 0 0,21 7 0 0 0,-15-4-3 0 0,-5-1 0 0 0,1 0 0 0 0,0-1 0 0 0,-1 1 0 0 0,1-1 0 0 0,0 0 0 0 0,0 0 0 0 0,0 0 0 0 0,0 0 0 0 0,0 0 0 0 0,0-1 0 0 0,0 1-1 0 0,0-1 1 0 0,1 0 0 0 0,-1 0 0 0 0,0 0 0 0 0,0 0 0 0 0,0-1 0 0 0,0 1 0 0 0,5-2 0 0 0,17-4-64 0 0,1 0-1 0 0,0 2 1 0 0,0 1-1 0 0,0 1 1 0 0,29 2-1 0 0,0-1 23 0 0,252-20-83 0 0,3 2 106 0 0,-264 11-5 0 0,1 3 1 0 0,0 1-1 0 0,62 4 0 0 0,-36 2 27 0 0,-1-3 0 0 0,99-13 0 0 0,-56 3 0 0 0,95 7-84 0 0,-57 2-67 0 0,201-11-42 0 0,-160-5 13 0 0,-129 10 139 0 0,0 2 1 0 0,0 3-1 0 0,94 9 0 0 0,-149-5 41 0 0,162 10-85 0 0,-41-22-301 0 0,-68 20 191 0 0,-51-6 172 0 0,0 0-1 0 0,0-1 1 0 0,1-1-1 0 0,-1 0 0 0 0,0-1 1 0 0,1 0-1 0 0,-1-1 1 0 0,19-4-1 0 0,40-8 2 0 0,-9-1 22 0 0,99-7 1 0 0,-25 18-108 0 0,-11-1 85 0 0,-124 5 22 0 0,0-1 0 0 0,0-1 0 0 0,0 1 0 0 0,0 0 0 0 0,0 0 0 0 0,0 0 0 0 0,0 0 0 0 0,0-1 0 0 0,0 1 0 0 0,0 0 0 0 0,0-1 0 0 0,0 1 0 0 0,-1-1 0 0 0,1 1 0 0 0,0-1 0 0 0,0 1 0 0 0,0-1 0 0 0,-1 0 0 0 0,1 0 0 0 0,0 1 0 0 0,0-1 0 0 0,-1 0 0 0 0,1 0 0 0 0,-1 0 0 0 0,1-1 0 0 0,9-9 0 0 0,-3 16 0 0 0,-9-7 0 0 0,0-1 0 0 0,0 1 0 0 0,-1-1 0 0 0,1 1 0 0 0,-1 0 0 0 0,1 0 0 0 0,-1 0 0 0 0,0 0 0 0 0,1 0 0 0 0,-1 0 0 0 0,0 1 0 0 0,0 0 0 0 0,0-1 0 0 0,-1 1 0 0 0,1 0 0 0 0,0 0 0 0 0,0 1 0 0 0,-5-1 0 0 0,-15-6 0 0 0,-41-18-6 0 0,17 7 515 0 0,-1 2 0 0 0,-76-15 0 0 0,71 19-156 0 0,-301-71 1243 0 0,315 74-1307 0 0,-57-6 0 0 0,-587-41 268 0 0,279 24-472 0 0,-257 18-406 0 0,-435 51 64 0 0,479 45 257 0 0,272-10 64 0 0,329-68-30 0 0,2-2 10 0 0,1 1 0 0 0,0 0 0 0 0,0 1-1 0 0,0 1 1 0 0,0 0 0 0 0,1 1-1 0 0,0 0 1 0 0,0 1 0 0 0,-20 15 0 0 0,21-8-2 0 0,-6 8 12 0 0,16-21-54 0 0,1-1 0 0 0,0 0 1 0 0,-1 1-1 0 0,1-1 0 0 0,0 1 1 0 0,-1-1-1 0 0,1 0 0 0 0,-1 1 1 0 0,1-1-1 0 0,0 0 0 0 0,-1 1 1 0 0,1-1-1 0 0,-1 0 0 0 0,1 0 1 0 0,-1 0-1 0 0,0 1 0 0 0,1-1 1 0 0,-1 0-1 0 0,1 0 0 0 0,-1 0 1 0 0,1 0-1 0 0,-1 0 0 0 0,1 0 1 0 0,-1 0-1 0 0,1 0 0 0 0,-1 0 1 0 0,0 0-1 0 0,1 0 0 0 0,-1 0 1 0 0,1-1-1 0 0,-1 1 0 0 0,0 0 1 0 0,1-1-1 0 0,0 1 0 0 0,-1 0 0 0 0,1 0 0 0 0,0 0 0 0 0,0 0 0 0 0,0 0 0 0 0,0 0 0 0 0,0 0 0 0 0,-1 0 0 0 0,1 0 0 0 0,0 0 0 0 0,0 0 0 0 0,0 0 0 0 0,0 0 0 0 0,0 0 0 0 0,-1 0 0 0 0,1 0 0 0 0,0 0 0 0 0,0 0 0 0 0,0 0 0 0 0,0 1 0 0 0,0-1 0 0 0,-1 0 0 0 0,1 0 0 0 0,0 0 0 0 0,0 0 0 0 0,0 0 0 0 0,0 0 0 0 0,0 0 0 0 0,0 0 0 0 0,0 0 0 0 0,0 1 0 0 0,-1-1 0 0 0,1 0 0 0 0,0 0 0 0 0,0 0 0 0 0,0 0 0 0 0,0 0 0 0 0,0 1 0 0 0,0-1 0 0 0,0 0 0 0 0,0 0 0 0 0,0 0 0 0 0,0 0 0 0 0,0 0 0 0 0,0 1 0 0 0,0-1 0 0 0,0 0 0 0 0,0 0 0 0 0,0 0 0 0 0,0 0 0 0 0,0 0 0 0 0,0 1 0 0 0,0-1 0 0 0,0 0 0 0 0,0 0 0 0 0,0 0 0 0 0,0 0 0 0 0,0 0 0 0 0,1 1 0 0 0,-1-1 0 0 0,0 0 0 0 0,0 0 0 0 0,0 0 0 0 0,0 0 0 0 0,0 0 0 0 0,7 16 0 0 0,0-11-1 0 0,0-1 0 0 0,1 1 0 0 0,-1-2 0 0 0,1 1-1 0 0,0-1 1 0 0,0 0 0 0 0,0 0 0 0 0,0-1 0 0 0,0 0 0 0 0,0-1 0 0 0,1 0 0 0 0,-1 0 0 0 0,12-1 0 0 0,19 5-70 0 0,13 1-117 0 0,1-1 0 0 0,-1-3 0 0 0,96-9 0 0 0,-135 6 169 0 0,160-6-124 0 0,48-3 115 0 0,-165 4 28 0 0,34-3 0 0 0,121 3 0 0 0,167 24 0 0 0,-299-15-113 0 0,1 3 1 0 0,-2 4-1 0 0,105 26 1 0 0,-161-30 78 0 0,82 21-99 0 0,136 19 0 0 0,-124-32 114 0 0,6 0-164 0 0,146 36 0 0 0,-153-15-7 0 0,-53-15 113 0 0,72 14 1 0 0,198 9-271 0 0,-62-13 137 0 0,-139-7 187 0 0,-88-14 19 0 0,0-2 0 0 0,1-1 0 0 0,0-3 0 0 0,46-2 0 0 0,-81-1 41 0 0,17-1 24 0 0,-1-1-1 0 0,0-1 0 0 0,40-10 1 0 0,-63 12-49 0 0,-2 1-8 0 0,0 1-1 0 0,0-1 0 0 0,1 0 0 0 0,-1 0 0 0 0,0 0 0 0 0,0 0 0 0 0,1 0 0 0 0,-1 0 1 0 0,0 0-1 0 0,1 0 0 0 0,-1-1 0 0 0,0 1 0 0 0,0 0 0 0 0,1 0 0 0 0,-1 0 0 0 0,0 0 1 0 0,0 0-1 0 0,1 0 0 0 0,-1 0 0 0 0,0-1 0 0 0,0 1 0 0 0,0 0 0 0 0,1 0 0 0 0,-1 0 0 0 0,0 0 1 0 0,0-1-1 0 0,0 1 0 0 0,0 0 0 0 0,1 0 0 0 0,-1 0 0 0 0,0-1 0 0 0,0 1 0 0 0,0 0 1 0 0,0 0-1 0 0,0-1 0 0 0,0 1 0 0 0,0 0 0 0 0,0 0 0 0 0,0-1 0 0 0,0 1 0 0 0,0-1 1 0 0,-21-18 404 0 0,19 17-361 0 0,-6-5 2 0 0,-3-2-4 0 0,-1-1 0 0 0,-1 1 0 0 0,1 1-1 0 0,-1 1 1 0 0,0-1 0 0 0,-1 2 0 0 0,-15-5-1 0 0,-155-78 1263 0 0,-53-4-601 0 0,76 51-473 0 0,86 24-144 0 0,-75-28 97 0 0,-90-21-8 0 0,-159 15-155 0 0,-29 35-25 0 0,-42 32 2 0 0,393-11 0 0 0,-31 1 0 0 0,0 5 0 0 0,0 5 0 0 0,2 4 0 0 0,-208 67 0 0 0,305-83 0 0 0,-447 133-128 0 0,358-115 65 0 0,-153 39-3 0 0,143-23 90 0 0,-57 17 81 0 0,89-30-45 0 0,-137 62 0 0 0,180-71-52 0 0,19-7-8 0 0,-1-1 0 0 0,2 2 0 0 0,-20 14 0 0 0,-16 11 0 0 0,49-34 0 0 0,0 0 0 0 0,0 0 0 0 0,-1 0 0 0 0,1 0-1 0 0,0 0 1 0 0,0 1 0 0 0,0-1 0 0 0,0 0 0 0 0,-1 0 0 0 0,1 0 0 0 0,0 0-1 0 0,0 1 1 0 0,0-1 0 0 0,0 0 0 0 0,0 0 0 0 0,0 0 0 0 0,0 1-1 0 0,0-1 1 0 0,-1 0 0 0 0,1 0 0 0 0,0 0 0 0 0,0 1 0 0 0,0-1 0 0 0,0 0-1 0 0,0 0 1 0 0,0 0 0 0 0,0 1 0 0 0,0-1 0 0 0,0 0 0 0 0,0 0 0 0 0,1 1-1 0 0,-1-1 1 0 0,0 0 0 0 0,0 0 0 0 0,0 0 0 0 0,0 1 0 0 0,0-1 0 0 0,0 0-1 0 0,0 0 1 0 0,0 0 0 0 0,1 0 0 0 0,-1 1 0 0 0,0-1 0 0 0,0 0 0 0 0,0 0-1 0 0,0 0 1 0 0,1 0 0 0 0,-1 1 0 0 0,16 9 18 0 0,22 6-179 0 0,11-10-524 0 0,-32-5 563 0 0,31 2-224 0 0,66-4 0 0 0,63-20 175 0 0,6 2 68 0 0,360-54 848 0 0,113-37-830 0 0,-291 47-94 0 0,-323 55 122 0 0,24-2 14 0 0,-41 6 16 0 0,1 0 1 0 0,-1-2-1 0 0,36-12 0 0 0,-13-2 7 0 0,-30 12 1 0 0,0 1 1 0 0,0 1-1 0 0,1 1 1 0 0,0 0-1 0 0,0 2 1 0 0,27-3-1 0 0,-31 3-11 0 0,0 0 0 0 0,-1-1-1 0 0,0-1 1 0 0,0 0 0 0 0,0-1-1 0 0,23-14 1 0 0,-17 9 7 0 0,-15 8 20 0 0,1 0 1 0 0,-1 1 0 0 0,0 0 0 0 0,1 0 0 0 0,0 0 0 0 0,-1 1 0 0 0,1-1-1 0 0,0 2 1 0 0,9-2 0 0 0,36 11 2 0 0,-48-9 0 0 0,1-1 0 0 0,-1 0 0 0 0,0 0 0 0 0,1-1 0 0 0,-1 1 0 0 0,0-1 0 0 0,0 1 0 0 0,0-1 0 0 0,0 0 0 0 0,0 0 0 0 0,4-4 0 0 0,-84-12 0 0 0,32 6 0 0 0,0 3 0 0 0,-73-6 0 0 0,80 13 169 0 0,-55 5-1 0 0,51 0-12 0 0,-12-1 26 0 0,-77-5 0 0 0,-61-25-32 0 0,157 28-138 0 0,1 1 1 0 0,0 2-1 0 0,0 1 1 0 0,0 2-1 0 0,-52 15 1 0 0,-32 6 40 0 0,-59 1-20 0 0,-63 12 63 0 0,139-23-86 0 0,-184 9 1 0 0,155-16 43 0 0,-247 51-1 0 0,281-40-42 0 0,-108 9 0 0 0,165-25-11 0 0,-464 64 0 0 0,165-23-129 0 0,308-42 234 0 0,1-1 0 0 0,-1-1 0 0 0,0-2 0 0 0,-41-4 0 0 0,65 4-30 0 0,16-1-43 0 0,-1 0 0 0 0,1 0-1 0 0,0-1 1 0 0,-1 0 0 0 0,1-1 0 0 0,-1 0 0 0 0,0 0 0 0 0,10-6 0 0 0,33-11-19 0 0,50-20-13 0 0,-22 8 0 0 0,2 3 0 0 0,86-20 0 0 0,-79 27-71 0 0,0-3 1 0 0,154-70 0 0 0,-212 82 45 0 0,163-66-125 0 0,-128 48 101 0 0,-33 14 35 0 0,1 2 1 0 0,0 1 0 0 0,2 1 0 0 0,-1 3 0 0 0,64-11 0 0 0,439-61 13 0 0,-445 73-105 0 0,99 4-1 0 0,-162 5 81 0 0,773 18-489 0 0,-726-11 300 0 0,124 26 0 0 0,-183-30 168 0 0,0-1 0 0 0,0 0 0 0 0,1-1 0 0 0,-1-1 0 0 0,21-3 0 0 0,34 0-42 0 0,61 9-20 0 0,-23 2 87 0 0,-94-7 3 0 0,0 1 0 0 0,1 1 1 0 0,-1 1-1 0 0,0 0 0 0 0,17 7 0 0 0,-7-6-4 0 0,13 2 18 0 0,-39-6 4 0 0,-1-1 0 0 0,1 0 0 0 0,0 0 1 0 0,-1 0-1 0 0,0 1 0 0 0,1-1 0 0 0,-1 0 0 0 0,1 1 0 0 0,-1-1 0 0 0,1 0 0 0 0,-1 1 0 0 0,0-1 0 0 0,1 0 0 0 0,-1 1 0 0 0,1-1 1 0 0,-1 1-1 0 0,0-1 0 0 0,0 1 0 0 0,1-1 0 0 0,-1 1 0 0 0,0-1 0 0 0,0 1 0 0 0,0-1 0 0 0,1 1 0 0 0,-1-1 0 0 0,0 1 0 0 0,0-1 1 0 0,0 1-1 0 0,0-1 0 0 0,0 1 0 0 0,0 0 0 0 0,0-1 0 0 0,0 1 0 0 0,0-1 0 0 0,-1 1 0 0 0,1-1 0 0 0,0 1 0 0 0,0-1 0 0 0,0 1 1 0 0,0-1-1 0 0,-1 1 0 0 0,1-1 0 0 0,0 1 0 0 0,-1-1 0 0 0,1 0 0 0 0,0 1 0 0 0,-1-1 0 0 0,1 1 0 0 0,0-1 0 0 0,-1 0 0 0 0,1 1 1 0 0,-1-1-1 0 0,0 1 0 0 0,-23 26-26 0 0,11-12 27 0 0,0-1-1 0 0,-1 0 1 0 0,-1-1 0 0 0,-1 0 0 0 0,-19 12-1 0 0,-136 79 635 0 0,-78 51-70 0 0,73-13-458 0 0,158-128-117 0 0,-24 21-246 0 0,41-33 245 0 0,-1 0 0 0 0,1-1-1 0 0,-1 1 1 0 0,1 0 0 0 0,0 0-1 0 0,0 0 1 0 0,0 0 0 0 0,0 0 0 0 0,1 1-1 0 0,-1-1 1 0 0,0 0 0 0 0,1 0-1 0 0,0 0 1 0 0,-1 1 0 0 0,1-1-1 0 0,0 0 1 0 0,0 1 0 0 0,0-1 0 0 0,1 0-1 0 0,-1 0 1 0 0,1 4 0 0 0,1-1 11 0 0,0 0 0 0 0,0 1 0 0 0,0-1 0 0 0,1 0 0 0 0,0 0 0 0 0,0-1 0 0 0,0 1 0 0 0,1-1 0 0 0,-1 1 0 0 0,1-1 0 0 0,7 6 0 0 0,-1-2-34 0 0,1-1 0 0 0,0 0 1 0 0,0 0-1 0 0,1-1 0 0 0,0-1 1 0 0,16 6-1 0 0,69 15-73 0 0,0-4 0 0 0,159 15 0 0 0,38-17-113 0 0,-215-16 204 0 0,507 2-83 0 0,-450-8 91 0 0,-84 2 8 0 0,49-1 0 0 0,111-14 0 0 0,88-7-2 0 0,-228 20-17 0 0,-29 0-12 0 0,503-11 233 0 0,-273 15 34 0 0,466 65-1 0 0,-465-26-213 0 0,-97-6-22 0 0,-147-28-26 0 0,-24-7 98 0 0,-1 1 0 0 0,0 1 0 0 0,0-1-1 0 0,0 1 1 0 0,0-1 0 0 0,-1 2 0 0 0,1-1 0 0 0,8 5 0 0 0,1-2 128 0 0,-2-2-132 0 0,-12-2-68 0 0,0-1 0 0 0,0 0 1 0 0,0 0-1 0 0,0 0 0 0 0,0 1 0 0 0,0-1 0 0 0,0 0 1 0 0,0 0-1 0 0,0 0 0 0 0,0 1 0 0 0,0-1 0 0 0,0 0 1 0 0,0 0-1 0 0,0 1 0 0 0,0-1 0 0 0,0 0 0 0 0,0 0 1 0 0,0 0-1 0 0,0 1 0 0 0,0-1 0 0 0,-1 0 1 0 0,1 0-1 0 0,0 0 0 0 0,0 0 0 0 0,0 1 0 0 0,0-1 1 0 0,0 0-1 0 0,-1 0 0 0 0,1 0 0 0 0,0 0 0 0 0,0 0 1 0 0,0 1-1 0 0,-1-1 0 0 0,1 0 0 0 0,0 0 0 0 0,0 0 1 0 0,0 0-1 0 0,-1 0 0 0 0,1 0 0 0 0,0 0 0 0 0,0 0 1 0 0,-1 0-1 0 0,1 0 0 0 0,0 0 0 0 0,0 0 1 0 0,0 0-1 0 0,-1 0 0 0 0,1 0 0 0 0,-7 2 56 0 0,0 0-1 0 0,0-1 1 0 0,0 0 0 0 0,-1 0-1 0 0,1 0 1 0 0,-9-2-1 0 0,0 2 134 0 0,-43 2 44 0 0,-144 2 605 0 0,47-2-734 0 0,-144-5-58 0 0,79-10-46 0 0,123 9 0 0 0,-287-13 0 0 0,283 10 0 0 0,-427-15 0 0 0,290 8 0 0 0,74 0 0 0 0,-54-7 43 0 0,-53 5 171 0 0,215 9-150 0 0,-107-26 1 0 0,44 2-65 0 0,120 30 0 0 0,0 0 0 0 0,0 0 0 0 0,1 0 0 0 0,-1 0 0 0 0,0 0 1 0 0,0-1-1 0 0,0 1 0 0 0,0 0 0 0 0,0 0 0 0 0,0 0 1 0 0,1-1-1 0 0,-1 1 0 0 0,0 0 0 0 0,0 0 0 0 0,0 0 0 0 0,0-1 1 0 0,0 1-1 0 0,0 0 0 0 0,0 0 0 0 0,0 0 0 0 0,0-1 1 0 0,0 1-1 0 0,0 0 0 0 0,0 0 0 0 0,0-1 0 0 0,0 1 0 0 0,0 0 1 0 0,0 0-1 0 0,0 0 0 0 0,0-1 0 0 0,0 1 0 0 0,-1 0 0 0 0,1 0 1 0 0,0 0-1 0 0,0-1 0 0 0,0 1 0 0 0,0 0 0 0 0,0 0 1 0 0,0 0-1 0 0,-1 0 0 0 0,1-1 0 0 0,0 1 0 0 0,0 0 0 0 0,0 0 1 0 0,-1 0-1 0 0,1 0 0 0 0,0 0 0 0 0,0 0 0 0 0,0 0 0 0 0,-1 0 1 0 0,1-1-1 0 0,0 1 0 0 0,0 0 0 0 0,0 0 0 0 0,-1 0 1 0 0,1 0-1 0 0,0 0 0 0 0,0 0 0 0 0,-1 0 0 0 0,20-6-53 0 0,168 7-348 0 0,15 0-76 0 0,263-15-273 0 0,-240 16 622 0 0,518-25-258 0 0,-455 6 279 0 0,-36-3 43 0 0,-193 18 16 0 0,232-21-225 0 0,-246 18 248 0 0,0-2 0 0 0,0-2 0 0 0,-1-2 0 0 0,0-2 0 0 0,46-21 0 0 0,-86 32 61 0 0,0 0 1 0 0,1-1 0 0 0,-1 1-1 0 0,0-1 1 0 0,0 0 0 0 0,-1-1-1 0 0,8-6 1 0 0,-10 9-18 0 0,0 0 0 0 0,0 0 1 0 0,-1-1-1 0 0,1 1 0 0 0,0 0 0 0 0,0 0 1 0 0,-1-1-1 0 0,1 1 0 0 0,-1 0 0 0 0,1-1 0 0 0,-1 1 1 0 0,1 0-1 0 0,-1-1 0 0 0,0 1 0 0 0,0-1 0 0 0,0 1 1 0 0,0-1-1 0 0,0 1 0 0 0,0 0 0 0 0,0-1 1 0 0,0 1-1 0 0,-1-1 0 0 0,1 1 0 0 0,0-1 0 0 0,-1 1 1 0 0,1 0-1 0 0,-1-1 0 0 0,0 1 0 0 0,1 0 0 0 0,-1 0 1 0 0,0 0-1 0 0,0-1 0 0 0,0 1 0 0 0,0 0 1 0 0,-1-1-1 0 0,-9-8 16 0 0,1 1 0 0 0,-1 1 0 0 0,-1 0-1 0 0,1 0 1 0 0,-1 1 0 0 0,-1 1 0 0 0,1 0 0 0 0,-26-8 0 0 0,-3 3 231 0 0,-1 1 1 0 0,-65-7-1 0 0,-122-8 163 0 0,38 0-258 0 0,50 28-107 0 0,-10-20-235 0 0,-552 1-86 0 0,199 5 257 0 0,434 3 27 0 0,1-3 0 0 0,0-4-1 0 0,-132-45 1 0 0,185 53-27 0 0,1 0 0 0 0,0-1 0 0 0,0-1 0 0 0,1 0 0 0 0,0-1 0 0 0,0-1 0 0 0,1 0 0 0 0,-22-24 0 0 0,29 28 0 0 0,-11-10 0 0 0,2-1 0 0 0,0-1 0 0 0,0 0 0 0 0,2-1 0 0 0,-11-22 0 0 0,21 37 0 0 0,0 0 0 0 0,0 0 0 0 0,0-1 0 0 0,0 1 0 0 0,1-1 0 0 0,0 0 0 0 0,0 1 0 0 0,1-1 0 0 0,0 0 0 0 0,0 0 0 0 0,0 0 0 0 0,0 0 0 0 0,1 0 0 0 0,0 0 0 0 0,0 0 0 0 0,1 0 0 0 0,0 0 0 0 0,0 0 0 0 0,0 0 0 0 0,1 0 0 0 0,0 0 0 0 0,0 1 0 0 0,0-1 0 0 0,6-8 0 0 0,1-3 11 0 0,1 1 0 0 0,0 0-1 0 0,1 0 1 0 0,1 1 0 0 0,0 1-1 0 0,2 0 1 0 0,-1 1 0 0 0,1 0-1 0 0,28-18 1 0 0,6 6-3 0 0,2 2-1 0 0,80-26 1 0 0,-89 35-9 0 0,451-166 1 0 0,-330 127-150 0 0,350-104-943 0 0,-52 32 772 0 0,-121 66 360 0 0,-307 54 29 0 0,7-1-34 0 0,-19 3-5 0 0,1 0 0 0 0,0 1 0 0 0,38 2 0 0 0,-18-3-186 0 0,-30 2-362 0 0,-36 7-347 0 0,-54 2 288 0 0,-5-3 439 0 0,0 5 0 0 0,1 3-1 0 0,-147 43 1 0 0,63 6 22 0 0,-56 14 106 0 0,-87-3 11 0 0,-25 6 0 0 0,-310 66 235 0 0,541-130-138 0 0,9-1 122 0 0,-156 42 1 0 0,194-40-152 0 0,-58 20-8 0 0,116-36-54 0 0,-1 0 1 0 0,1 0-1 0 0,-1 0 0 0 0,0 0 0 0 0,1 0 0 0 0,-1 0 0 0 0,1 0 1 0 0,-1 0-1 0 0,0 0 0 0 0,1 0 0 0 0,-1 1 0 0 0,0-1 0 0 0,1 0 1 0 0,-1 0-1 0 0,0 1 0 0 0,1-1 0 0 0,-1 0 0 0 0,0 0 0 0 0,1 1 1 0 0,-1-1-1 0 0,0 0 0 0 0,0 1 0 0 0,1-1 0 0 0,-1 0 0 0 0,0 1 1 0 0,0-1-1 0 0,0 0 0 0 0,0 1 0 0 0,1-1 0 0 0,-1 0 0 0 0,0 1 1 0 0,0-1-1 0 0,0 1 0 0 0,0-1 0 0 0,0 0 0 0 0,0 1 1 0 0,0-1-1 0 0,0 1 0 0 0,0-1 0 0 0,0 0 0 0 0,0 1 0 0 0,0-1 1 0 0,-1 1-1 0 0,1-1 0 0 0,0 0 0 0 0,0 1 0 0 0,0-1 0 0 0,0 0 1 0 0,-1 1-1 0 0,1-1 0 0 0,0 0 0 0 0,0 1 0 0 0,-1-1 0 0 0,1 0 1 0 0,0 1-1 0 0,0-1 0 0 0,-1 0 0 0 0,1 1 0 0 0,272-31-241 0 0,-132 11 213 0 0,437-83-85 0 0,-382 59 107 0 0,162-32 0 0 0,-311 66-1 0 0,70-12 23 0 0,211-67 0 0 0,-37-4 642 0 0,-218 72-582 0 0,37-11 40 0 0,1 4 1 0 0,168-17 0 0 0,-254 43-118 0 0,-12 1 11 0 0,1-1-1 0 0,0 0 0 0 0,-1-1 1 0 0,0 0-1 0 0,1-1 0 0 0,-1 0 1 0 0,19-8-1 0 0,-85 10-15 0 0,50 1 0 0 0,-10-2 11 0 0,0 2 0 0 0,0 0-1 0 0,0 1 1 0 0,-1 0 0 0 0,-13 3-1 0 0,-386 91 526 0 0,264-47-469 0 0,-21 9 16 0 0,-111 13-62 0 0,59-32-21 0 0,-43 9 0 0 0,-194 60 0 0 0,-112 5 0 0 0,306-58-21 0 0,190-29-92 0 0,44-12 124 0 0,26-8 26 0 0,8-4 28 0 0,29-1-223 0 0,0-2 1 0 0,0-1-1 0 0,44-11 1 0 0,-9 1 80 0 0,163-17-143 0 0,45-8-117 0 0,101-37 209 0 0,165-30 128 0 0,-442 93 0 0 0,-56 9 0 0 0,0-3 0 0 0,-1-2 0 0 0,70-21 0 0 0,141-70 342 0 0,-223 87-236 0 0,53-29-1 0 0,-31 13-37 0 0,3 5-9 0 0,-42 19-3 0 0,0 0 0 0 0,0-2 1 0 0,-1 1-1 0 0,0-1 0 0 0,0-1 0 0 0,0 0 0 0 0,-1 0 0 0 0,0-1 1 0 0,9-9-1 0 0,-4 4-15 0 0,-6 7-16 0 0,-6 8 59 0 0,-3-1-84 0 0,0-1 1 0 0,0 1-1 0 0,0-1 1 0 0,0 1-1 0 0,-1-1 1 0 0,1 1-1 0 0,0-1 1 0 0,0 1-1 0 0,-1-1 1 0 0,1 0-1 0 0,0 1 1 0 0,-1-1-1 0 0,1 0 1 0 0,0 1-1 0 0,-1-1 1 0 0,1 0-1 0 0,-1 1 1 0 0,1-1-1 0 0,0 0 1 0 0,-1 0 0 0 0,1 1-1 0 0,-1-1 1 0 0,1 0-1 0 0,-1 0 1 0 0,1 0-1 0 0,-1 0 1 0 0,1 0-1 0 0,-1 1 1 0 0,1-1-1 0 0,-1 0 1 0 0,1 0-1 0 0,-1 0 1 0 0,1 0-1 0 0,-1-1 1 0 0,1 1-1 0 0,-1 0 1 0 0,1 0-1 0 0,-1 0 1 0 0,1 0-1 0 0,-1 0 1 0 0,1-1-1 0 0,-1 1 1 0 0,-19-1-2 0 0,-28 21 65 0 0,-25-11 215 0 0,6 6-173 0 0,0 4 0 0 0,-116 49 1 0 0,108-39-19 0 0,-262 79 581 0 0,203-70-567 0 0,-641 267 26 0 0,473-152-342 0 0,276-139 193 0 0,0 2-1 0 0,2 0 1 0 0,-1 2-1 0 0,2 0 1 0 0,0 2 0 0 0,2 0-1 0 0,-28 33 1 0 0,42-43-22 0 0,1 1 0 0 0,0-1 0 0 0,0 1 0 0 0,1 1 1 0 0,0-1-1 0 0,1 0 0 0 0,-6 23 0 0 0,10-33 42 0 0,-1 0 0 0 0,1 0 0 0 0,0-1 1 0 0,-1 1-1 0 0,1 0 0 0 0,0 0 0 0 0,0 0 0 0 0,0-1 0 0 0,0 1 0 0 0,-1 0 1 0 0,1 0-1 0 0,0 0 0 0 0,0 0 0 0 0,0-1 0 0 0,1 1 0 0 0,-1 0 0 0 0,0 0 0 0 0,0 0 1 0 0,0-1-1 0 0,1 1 0 0 0,-1 0 0 0 0,0 0 0 0 0,1-1 0 0 0,-1 1 0 0 0,1 0 1 0 0,0 1-1 0 0,21-5 4 0 0,-2-1-4 0 0,139-43-281 0 0,-62 16-165 0 0,48-7-45 0 0,-102 20 363 0 0,74-43 1 0 0,-49 22-20 0 0,25-16-39 0 0,3 5 1 0 0,164-62 0 0 0,52 22 61 0 0,-147 43 122 0 0,-24 5 3 0 0,200-91 0 0 0,55-26 0 0 0,-275 122 64 0 0,-32-2 214 0 0,-46 26-159 0 0,-36 12-96 0 0,0-1 0 0 0,0 0 0 0 0,0 0-1 0 0,0-1 1 0 0,-1 0 0 0 0,8-4 0 0 0,7-2 196 0 0,-52 25-31 0 0,-144 68-60 0 0,-68 6-28 0 0,-55 21 250 0 0,170-59-264 0 0,-186 48-1 0 0,171-62-67 0 0,43-14-17 0 0,1 6 0 0 0,-182 79 1 0 0,19 37-2 0 0,83-41 0 0 0,27-27 0 0 0,-40 24 0 0 0,-84 63 0 0 0,204-129 0 0 0,56-28 0 0 0,13-6 0 0 0,6-3 0 0 0,7-2 0 0 0,0 0 0 0 0,0-1 0 0 0,-1-1 0 0 0,10-5 0 0 0,20-9 0 0 0,81-26-450 0 0,-11 4-464 0 0,414-144-2391 0 0,-282 122 2858 0 0,-97 28 337 0 0,-82 18 72 0 0,296-71-352 0 0,-346 85 297 0 0,140-26-1178 0 0,167-54 0 0 0,-318 83 1268 0 0,180-50-893 0 0,-118 37 658 0 0,-21 6 89 0 0,45-15 1 0 0,-84 21 230 0 0,1 0 1 0 0,-1 0 0 0 0,1 0-1 0 0,-1-1 1 0 0,0 1 0 0 0,0-1-1 0 0,1 0 1 0 0,-1 0-1 0 0,4-4 1 0 0,-6 5-69 0 0,-1 1 0 0 0,1-1 0 0 0,-1 1 0 0 0,1-1 0 0 0,-1 1 0 0 0,0-1 0 0 0,1 0 0 0 0,-1 1 0 0 0,0-1 0 0 0,1 0-1 0 0,-1 1 1 0 0,0-1 0 0 0,0 0 0 0 0,0 1 0 0 0,0-1 0 0 0,1 0 0 0 0,-1 1 0 0 0,0-1 0 0 0,0 0 0 0 0,0 1 0 0 0,-1-1 0 0 0,1 0 0 0 0,0 0 0 0 0,0 1 0 0 0,0-1 0 0 0,0 0-1 0 0,-1 1 1 0 0,1-1 0 0 0,0 0 0 0 0,-1 1 0 0 0,1-2 0 0 0,-5-2-7 0 0,1 1 0 0 0,-1-1 0 0 0,0 1 0 0 0,0 0 0 0 0,0 0 0 0 0,0 0 0 0 0,-1 0 0 0 0,1 1 0 0 0,0 0 0 0 0,-1 0 0 0 0,0 1 0 0 0,0 0 0 0 0,-7-1 0 0 0,-197-32 897 0 0,158 28 871 0 0,-60 3 1 0 0,-59 15 44 0 0,-405 27-449 0 0,558-38-1347 0 0,-80 7 114 0 0,-161 32 0 0 0,166-22-125 0 0,-92 17-9 0 0,-307 101 0 0 0,454-120-4 0 0,1 1 0 0 0,1 2 0 0 0,1 2 0 0 0,1 1 0 0 0,-38 32 0 0 0,22-16 0 0 0,-172 127 0 0 0,202-149-64 0 0,-1 0-1 0 0,-1-2 1 0 0,0-1-1 0 0,-1 0 1 0 0,0-2 0 0 0,-1-1-1 0 0,-33 10 1 0 0,-69 30-427 0 0,72-26 311 0 0,24-12 43 0 0,0 2 0 0 0,1 1 0 0 0,-45 32-1 0 0,71-45-54 0 0,-24 16-65 0 0,26-18 243 0 0,1 0-1 0 0,0 0 1 0 0,-1 1 0 0 0,1-1 0 0 0,-1 0 0 0 0,1 0 0 0 0,0 1-1 0 0,-1-1 1 0 0,1 0 0 0 0,0 1 0 0 0,0-1 0 0 0,-1 0 0 0 0,1 1-1 0 0,0-1 1 0 0,0 0 0 0 0,-1 1 0 0 0,1-1 0 0 0,0 1-1 0 0,0-1 1 0 0,0 0 0 0 0,0 1 0 0 0,0-1 0 0 0,-1 1 0 0 0,1-1-1 0 0,0 1 1 0 0,0-1 0 0 0,0 0 0 0 0,0 1 0 0 0,0-1 0 0 0,0 1-1 0 0,1-1 1 0 0,-1 1 0 0 0,0-1 0 0 0,0 0 0 0 0,0 1 0 0 0,0-1-1 0 0,0 1 1 0 0,1-1 0 0 0,-1 0 0 0 0,0 1 0 0 0,0-1-1 0 0,1 0 1 0 0,-1 1 0 0 0,0-1 0 0 0,0 0 0 0 0,1 1 0 0 0,-1-1-1 0 0,0 0 1 0 0,1 0 0 0 0,-1 1 0 0 0,1-1 0 0 0,-1 0 0 0 0,0 0-1 0 0,1 0 1 0 0,-1 1 0 0 0,1-1 0 0 0,-1 0 0 0 0,0 0-1 0 0,1 0 1 0 0,-1 0 0 0 0,1 0 0 0 0,-1 0 0 0 0,1 0 0 0 0,-1 0-1 0 0,0 0 1 0 0,1 0 0 0 0,0 0 0 0 0,33 3-1003 0 0,1-1-1 0 0,-1-2 1 0 0,47-5 0 0 0,16-4-1339 0 0,33-14 1571 0 0,-2-5-1 0 0,150-55 1 0 0,-126 25 759 0 0,128-46 31 0 0,81-11 80 0 0,-334 106 18 0 0,0 2-1 0 0,0 1 0 0 0,1 2 0 0 0,0 0 1 0 0,36 1-1 0 0,-42 2-52 0 0,-8-1-34 0 0,1-1-1 0 0,-1 0 1 0 0,0 0-1 0 0,0-2 1 0 0,0 0-1 0 0,0 0 1 0 0,-1-2-1 0 0,0 1 1 0 0,16-12-1 0 0,-3 3 2 0 0,-19 12-8 0 0,0 0 0 0 0,0 0 0 0 0,1 0 0 0 0,0 1 0 0 0,-1 0 1 0 0,1 0-1 0 0,11-1 0 0 0,-14 3-6 0 0,-1 0 1 0 0,0-1-1 0 0,0 0 0 0 0,0 0 1 0 0,1 0-1 0 0,-1 0 1 0 0,0-1-1 0 0,0 0 0 0 0,6-3 1 0 0,-9 4-5 0 0,4-3-19 0 0,-14 3 126 0 0,-27 3 202 0 0,-5 0 770 0 0,-66 13-1 0 0,-192 63 465 0 0,184-64-1329 0 0,81-12-170 0 0,-1 2 0 0 0,2 2 1 0 0,-60 16-1 0 0,-58 39-12 0 0,-45 17 66 0 0,75-35-75 0 0,60-18 4 0 0,-1-3 1 0 0,-1-2 0 0 0,-104 18 0 0 0,95-24-14 0 0,-146 33-112 0 0,155-31 83 0 0,13-2 35 0 0,-94 11 0 0 0,121-21 88 0 0,-1 0 0 0 0,1 1 0 0 0,-35 12 0 0 0,69-15-420 0 0,-3 0 264 0 0,0-1 0 0 0,0 1 0 0 0,0-2 1 0 0,15 1-1 0 0,393-32-1022 0 0,-311 26 1028 0 0,0-5 1 0 0,191-43-1 0 0,-26 6 86 0 0,-9 0 149 0 0,-57 35-51 0 0,-190 12-132 0 0,8 1-18 0 0,0-2 0 0 0,0 0 0 0 0,0-2 1 0 0,0 0-1 0 0,0-1 0 0 0,-1-2 0 0 0,1 0 0 0 0,-1-1 0 0 0,-1-1 0 0 0,1-1 0 0 0,29-18 0 0 0,-45 24 1 0 0,58-32-54 0 0,1 3-1 0 0,2 2 1 0 0,135-40 0 0 0,-155 58 56 0 0,0-2 0 0 0,-1-3-1 0 0,66-33 1 0 0,17-8 10 0 0,-47 33 143 0 0,-64 21-61 0 0,-1 0 1 0 0,0-1-1 0 0,23-11 0 0 0,-39 16-78 0 0,0 0-1 0 0,1 0 0 0 0,-1 0 1 0 0,0-1-1 0 0,1 1 0 0 0,-1 0 1 0 0,0 0-1 0 0,0 0 1 0 0,1-1-1 0 0,-1 1 0 0 0,0 0 1 0 0,0 0-1 0 0,1-1 0 0 0,-1 1 1 0 0,0 0-1 0 0,0 0 0 0 0,0-1 1 0 0,1 1-1 0 0,-1 0 0 0 0,0-1 1 0 0,0 1-1 0 0,0 0 1 0 0,0-1-1 0 0,0 1 0 0 0,0 0 1 0 0,0-1-1 0 0,0 1 0 0 0,0 0 1 0 0,0-1-1 0 0,0 1 0 0 0,0 0 1 0 0,0-1-1 0 0,0 1 1 0 0,0 0-1 0 0,0-1 0 0 0,0 1 1 0 0,0 0-1 0 0,0-1 0 0 0,0 1 1 0 0,-1 0-1 0 0,1-1 0 0 0,0 1 1 0 0,0 0-1 0 0,0 0 0 0 0,-1-1 1 0 0,1 1-1 0 0,0 0 1 0 0,0 0-1 0 0,-1-1 0 0 0,1 1 1 0 0,0 0-1 0 0,0 0 0 0 0,-1 0 1 0 0,1-1-1 0 0,0 1 0 0 0,-1 0 1 0 0,-22-10 300 0 0,12 8-51 0 0,-1 1-1 0 0,1 1 0 0 0,0 0 0 0 0,-15 2 0 0 0,-48 1 134 0 0,72-2-384 0 0,-358 18 523 0 0,268-9-487 0 0,-79 14-19 0 0,-54 20 62 0 0,34-22-63 0 0,-72 13-22 0 0,157-8-30 0 0,-106 41 1 0 0,58-18-41 0 0,-220 37-57 0 0,250-62 126 0 0,-652 106 1 0 0,722-124 0 0 0,-349 37 0 0 0,24-1 0 0 0,301-41 0 0 0,0-3 0 0 0,-105-15 0 0 0,167 14 0 0 0,-1 0 0 0 0,1-1 0 0 0,0-1 0 0 0,0 0 0 0 0,1-2 0 0 0,0 1 0 0 0,-20-12 0 0 0,34 17 0 0 0,0-1 0 0 0,-1 0 0 0 0,1 0 0 0 0,0 0 0 0 0,0 0 0 0 0,0 0 0 0 0,0 0 0 0 0,1-1 0 0 0,-1 1 0 0 0,0 0 0 0 0,0 0 0 0 0,1-1 0 0 0,-1 1 0 0 0,0 0 0 0 0,1-1 0 0 0,0 1 0 0 0,-1 0 0 0 0,1-1 0 0 0,0 1 0 0 0,-1-1 0 0 0,1 1 0 0 0,0-1 0 0 0,0 1 0 0 0,0-1 0 0 0,1 1 0 0 0,-1-1 0 0 0,0 1 0 0 0,0 0 0 0 0,1-1 0 0 0,-1 1 0 0 0,1-1 0 0 0,-1 1 0 0 0,1 0 0 0 0,0 0 0 0 0,-1-1 0 0 0,3-1 0 0 0,-2 0 0 0 0,2-1 0 0 0,-1 0 0 0 0,1 0 0 0 0,0 0 0 0 0,0 0 0 0 0,0 0 0 0 0,0 1 0 0 0,0 0 0 0 0,1-1 0 0 0,0 1 0 0 0,0 1 0 0 0,0-1 0 0 0,0 1 0 0 0,0-1 0 0 0,6-1 0 0 0,31-22 0 0 0,-6 3-7 0 0,191-136-93 0 0,-184 126-58 0 0,-20 15 52 0 0,1 1 0 0 0,0 2 0 0 0,1 0 0 0 0,1 1-1 0 0,0 1 1 0 0,0 2 0 0 0,30-9 0 0 0,707-221-536 0 0,-650 213 579 0 0,193-22 1 0 0,-208 38 37 0 0,493-60 4 0 0,-521 64 20 0 0,386-39 108 0 0,-249 24-85 0 0,134-6-151 0 0,-329 28 114 0 0,-1 0 0 0 0,0 0 0 0 0,0-1 0 0 0,0-1 0 0 0,0 0 0 0 0,10-4 0 0 0,-13 4 29 0 0,1 1 0 0 0,0-1 0 0 0,0 1 0 0 0,0 1 0 0 0,13-2 0 0 0,-114 13 1014 0 0,-26 0-985 0 0,-343 57 64 0 0,149-12-22 0 0,265-45-63 0 0,-133 23-3 0 0,-427 99-17 0 0,514-101-2 0 0,-149 72 0 0 0,162-66 0 0 0,20-9 3 0 0,-238 93-113 0 0,147-84 89 0 0,67-7 17 0 0,53-18 64 0 0,0-1 0 0 0,0-1 0 0 0,-37 6-1 0 0,35-21 76 0 0,32 4-131 0 0,1 0 1 0 0,-1 1 0 0 0,1-1-1 0 0,0 0 1 0 0,-1 1-1 0 0,0 0 1 0 0,1-1-1 0 0,-1 1 1 0 0,1 0-1 0 0,-1 0 1 0 0,1 0-1 0 0,-1 0 1 0 0,0 0-1 0 0,1 0 1 0 0,-1 0-1 0 0,1 0 1 0 0,-1 1-1 0 0,1-1 1 0 0,-1 1 0 0 0,1-1-1 0 0,-1 1 1 0 0,1-1-1 0 0,-1 1 1 0 0,1 0-1 0 0,0 0 1 0 0,-2 1-1 0 0,-3 7 17 0 0,18-17-19 0 0,22-12-25 0 0,17-10-48 0 0,31-15 14 0 0,125-36-292 0 0,-97 40 120 0 0,173-84-225 0 0,-213 92 372 0 0,9-4 50 0 0,1 4 0 0 0,2 3 0 0 0,85-19 0 0 0,-107 36 15 0 0,-8 3 15 0 0,56-20-1 0 0,73-36 753 0 0,-179 66-704 0 0,0 0 0 0 0,0-1 0 0 0,-1 0-1 0 0,1 1 1 0 0,0-1 0 0 0,0 0 0 0 0,0 0 0 0 0,-1 0 0 0 0,1 0 0 0 0,0 0 0 0 0,-1 0 0 0 0,1-1 0 0 0,-1 1 0 0 0,0 0 0 0 0,1-1-1 0 0,-1 1 1 0 0,0-1 0 0 0,0 0 0 0 0,0 1 0 0 0,0-1 0 0 0,0 0 0 0 0,0 1 0 0 0,0-1 0 0 0,0 0 0 0 0,-1 0 0 0 0,1 0 0 0 0,-1 0 0 0 0,1-2-1 0 0,-2 2 23 0 0,0-1 0 0 0,0 1-1 0 0,0 0 1 0 0,0-1-1 0 0,-1 1 1 0 0,1 0 0 0 0,-1 0-1 0 0,1 0 1 0 0,-1 0 0 0 0,0 0-1 0 0,0 1 1 0 0,1-1-1 0 0,-1 0 1 0 0,0 1 0 0 0,-1-1-1 0 0,1 1 1 0 0,-4-2-1 0 0,-25-16 322 0 0,25 15-308 0 0,0 0 1 0 0,0 1-1 0 0,0 0 1 0 0,-1 0-1 0 0,0 0 1 0 0,0 1-1 0 0,1 0 1 0 0,-1 0-1 0 0,0 1 1 0 0,-11-1-1 0 0,-18-3-1 0 0,12 1-25 0 0,-1 0 0 0 0,1-2 0 0 0,-28-10 0 0 0,30 9-4 0 0,5 2-5 0 0,0-1 0 0 0,0 0 0 0 0,-20-12 1 0 0,-102-56-26 0 0,125 64-21 0 0,0 0 0 0 0,0-1 0 0 0,1 0 0 0 0,1 0 0 0 0,0-2 0 0 0,0 0 0 0 0,2 0 0 0 0,-16-25 0 0 0,9 15 0 0 0,-13-19 0 0 0,-45-82 0 0 0,41 64 0 0 0,6 10 0 0 0,2-1 0 0 0,-23-64 0 0 0,49 115 0 0 0,-8-25-22 0 0,0 0-1 0 0,2-1 1 0 0,1 0 0 0 0,1 0-1 0 0,1 0 1 0 0,0-43 0 0 0,2 32-79 0 0,0 2-27 0 0,1 0 0 0 0,9-65 0 0 0,-2 30 127 0 0,42-407 986 0 0,-30 234-122 0 0,-18 205-805 0 0,-7-353 1263 0 0,5 382-1336 0 0,-34-366 229 0 0,5 161-299 0 0,-7-79-24 0 0,26 205 89 0 0,-16-142-87 0 0,5 69-664 0 0,-35-146 493 0 0,-37-124-3381 0 0,82 379 3613 0 0,9 44 34 0 0,1 0 0 0 0,-1 0 0 0 0,0 0 0 0 0,-1 1 0 0 0,0-1 0 0 0,0 1 0 0 0,-1 0 0 0 0,0 0 0 0 0,0 1 0 0 0,0-1 0 0 0,-1 1 0 0 0,0 0 0 0 0,0 1 0 0 0,-13-10 0 0 0,13 12 8 0 0,0-1 0 0 0,0 1 0 0 0,0 0 0 0 0,-1 0 1 0 0,1 1-1 0 0,0 0 0 0 0,-1 0 0 0 0,0 0 0 0 0,1 1 0 0 0,-1 0 0 0 0,0 0 1 0 0,0 1-1 0 0,0 0 0 0 0,0 0 0 0 0,1 0 0 0 0,-1 1 0 0 0,0 0 0 0 0,0 1 0 0 0,-12 3 1 0 0,-107 48-40 0 0,119-50 34 0 0,0 0-1 0 0,0 1 1 0 0,1-1 0 0 0,-1 1 0 0 0,1 1 0 0 0,0-1 0 0 0,0 1-1 0 0,0 0 1 0 0,1 0 0 0 0,0 1 0 0 0,0 0 0 0 0,0-1-1 0 0,-5 11 1 0 0,-135 212 31 0 0,116-179-22 0 0,2 2 0 0 0,-26 70 0 0 0,49-108-43 0 0,0 0 1 0 0,1 0 0 0 0,1 0-1 0 0,0 1 1 0 0,0-1 0 0 0,2 1 0 0 0,-1-1-1 0 0,2 1 1 0 0,3 24 0 0 0,-3-34 28 0 0,0 0 1 0 0,-1 1 0 0 0,2-1-1 0 0,-1 0 1 0 0,0 0-1 0 0,1 0 1 0 0,0 0 0 0 0,0 0-1 0 0,0 0 1 0 0,0 0-1 0 0,1-1 1 0 0,0 1 0 0 0,-1-1-1 0 0,1 1 1 0 0,0-1 0 0 0,1 0-1 0 0,-1-1 1 0 0,1 1-1 0 0,-1 0 1 0 0,1-1 0 0 0,0 0-1 0 0,0 0 1 0 0,-1 0-1 0 0,2 0 1 0 0,-1-1 0 0 0,0 1-1 0 0,0-1 1 0 0,0 0 0 0 0,1 0-1 0 0,-1-1 1 0 0,0 1-1 0 0,1-1 1 0 0,6 0 0 0 0,-5-1 22 0 0,0 0 1 0 0,-1-1-1 0 0,1 1 1 0 0,-1-1-1 0 0,1 0 0 0 0,-1 0 1 0 0,0-1-1 0 0,0 0 1 0 0,0 0-1 0 0,0 0 1 0 0,0 0-1 0 0,-1-1 1 0 0,1 1-1 0 0,-1-1 1 0 0,0-1-1 0 0,0 1 1 0 0,0 0-1 0 0,-1-1 1 0 0,0 0-1 0 0,0 0 1 0 0,0 0-1 0 0,0 0 1 0 0,2-6-1 0 0,2-7 21 0 0,0-1 0 0 0,0 1 0 0 0,-2-1 0 0 0,0 0 0 0 0,3-33 0 0 0,1-58 312 0 0,-4 25-284 0 0,0-6-23 0 0,19-108 1 0 0,-20 182-40 0 0,1 1 1 0 0,1 0 0 0 0,14-28-1 0 0,-17 37-4 0 0,-2 5-30 0 0,-1 1 0 0 0,1 0-1 0 0,-1-1 1 0 0,1 1 0 0 0,0 0 0 0 0,0 0-1 0 0,0-1 1 0 0,0 1 0 0 0,0 0 0 0 0,0 0-1 0 0,0 0 1 0 0,0 0 0 0 0,0 1 0 0 0,1-1-1 0 0,-1 0 1 0 0,0 0 0 0 0,0 1 0 0 0,1-1-1 0 0,-1 0 1 0 0,1 1 0 0 0,-1 0 0 0 0,0-1-1 0 0,1 1 1 0 0,-1 0 0 0 0,1 0 0 0 0,-1-1-1 0 0,1 1 1 0 0,-1 0 0 0 0,1 1 0 0 0,-1-1-1 0 0,1 0 1 0 0,-1 0 0 0 0,2 1 0 0 0,0 0-4 0 0,-1 0 1 0 0,0 0 0 0 0,0 0 0 0 0,0 0 0 0 0,0 1 0 0 0,0-1 0 0 0,0 1 0 0 0,0-1 0 0 0,0 1 0 0 0,-1-1 0 0 0,1 1 0 0 0,0 0 0 0 0,-1 0 0 0 0,0 0 0 0 0,1 0 0 0 0,-1 0-1 0 0,0 0 1 0 0,0 0 0 0 0,0 1 0 0 0,1 2 0 0 0,0 2 39 0 0,-1-4-8 0 0,-1 0 0 0 0,1-1 0 0 0,-1 1 0 0 0,0 0 0 0 0,0 0 0 0 0,0 0 0 0 0,0 0 0 0 0,0 0 1 0 0,0-1-1 0 0,-1 1 0 0 0,1 0 0 0 0,-1 0 0 0 0,0 0 0 0 0,0-1 0 0 0,0 1 0 0 0,-2 3 0 0 0,0 2-11 0 0,-7 24-68 0 0,-1-2 1 0 0,-1 0-1 0 0,-1 0 1 0 0,-2-1 0 0 0,-1-1-1 0 0,-1-1 1 0 0,-23 28 0 0 0,22-33 120 0 0,-11 14-17 0 0,-2-1 0 0 0,-2-2 0 0 0,-1-1 0 0 0,-42 30 0 0 0,57-47 51 0 0,-26 17 126 0 0,-2-1 0 0 0,-98 48 0 0 0,100-62 22 0 0,-77 20 1 0 0,8 0 277 0 0,102-34-491 0 0,9-2-199 0 0,8-3-40 0 0,21-8 52 0 0,-17 7 212 0 0,44-17-341 0 0,-1-1-1 0 0,49-30 0 0 0,-8-11-391 0 0,112-97 1 0 0,-90 49 599 0 0,-109 104 96 0 0,0 1 1 0 0,0 0-1 0 0,0 0 0 0 0,0 0 1 0 0,1 1-1 0 0,0 0 1 0 0,0 0-1 0 0,11-4 1 0 0,-16 8 3 0 0,0-1 0 0 0,0 1-1 0 0,-1 0 1 0 0,1 0 0 0 0,0 0 0 0 0,0 0 0 0 0,-1 0 0 0 0,1 0 0 0 0,0 0 0 0 0,0 0 0 0 0,0 1 0 0 0,-1-1 0 0 0,1 1-1 0 0,0-1 1 0 0,-1 1 0 0 0,1 0 0 0 0,-1 0 0 0 0,1 0 0 0 0,0 0 0 0 0,-1 0 0 0 0,0 0 0 0 0,1 0 0 0 0,-1 0 0 0 0,0 0 0 0 0,1 1-1 0 0,-1-1 1 0 0,0 0 0 0 0,0 1 0 0 0,0-1 0 0 0,0 1 0 0 0,-1 0 0 0 0,1-1 0 0 0,0 1 0 0 0,-1 0 0 0 0,1-1 0 0 0,-1 1 0 0 0,1 0-1 0 0,-1-1 1 0 0,0 1 0 0 0,1 2 0 0 0,1 11-61 0 0,0 0 0 0 0,0 1 0 0 0,-2-1 0 0 0,1 0 0 0 0,-2 0 0 0 0,0 0 0 0 0,-7 30 0 0 0,-2-4-120 0 0,-20 54-1 0 0,-57 127-97 0 0,-1 9 465 0 0,-43 95 1213 0 0,122-303-1352 0 0,-2-1 0 0 0,0 0 0 0 0,-2 0 0 0 0,0-1-1 0 0,-16 19 1 0 0,-14 18-22 0 0,21-23-22 0 0,11-18-34 0 0,-1 1-1 0 0,0-2 1 0 0,-1 1-1 0 0,-1-2 0 0 0,-17 16 1 0 0,-6-2-52 0 0,21-17 75 0 0,-1 1 0 0 0,2 0 0 0 0,-20 22 0 0 0,4 2-392 0 0,3 1 0 0 0,0 2 0 0 0,3 0 0 0 0,1 2 0 0 0,-20 52 0 0 0,33-69 346 0 0,-7 21-15 0 0,-2-1 0 0 0,-2 0 1 0 0,-48 70-1 0 0,70-114-7 0 0,-1 0 0 0 0,0 0 0 0 0,0 1 0 0 0,0-1 0 0 0,0 0-1 0 0,-1 0 1 0 0,1 0 0 0 0,0 0 0 0 0,0 0 0 0 0,-1-1 0 0 0,1 1 0 0 0,0 0-1 0 0,-1-1 1 0 0,1 1 0 0 0,-1-1 0 0 0,1 1 0 0 0,-1-1 0 0 0,1 1 0 0 0,-1-1 0 0 0,1 0-1 0 0,-1 0 1 0 0,1 0 0 0 0,-1 0 0 0 0,1 0 0 0 0,-1 0 0 0 0,1 0 0 0 0,-1-1-1 0 0,-2 0 1 0 0,0 0-306 0 0,0-1 1 0 0,0 0-1 0 0,1 0 0 0 0,-1 0 0 0 0,1 0 0 0 0,-1-1 0 0 0,1 0 0 0 0,-5-4 0 0 0,2 0-47 0 0,1-1 0 0 0,0 0-1 0 0,0 0 1 0 0,0 0 0 0 0,1 0-1 0 0,1-1 1 0 0,-6-15-1 0 0,-29-101-1490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6:38.6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20 7967 0 0,'-36'11'6881'0'0,"30"-7"-6476"0"0,4-1-175 0 0,-1 0 1 0 0,0 0 0 0 0,1 0-1 0 0,0 1 1 0 0,0-1-1 0 0,0 1 1 0 0,0-1-1 0 0,1 1 1 0 0,-2 4-1 0 0,-2 9-244 0 0,2 1-1 0 0,0-1 0 0 0,-1 32 1 0 0,1-10 1403 0 0,2-33-1276 0 0,1-1 0 0 0,0 1 0 0 0,0 0 0 0 0,1-1 0 0 0,-1 1 0 0 0,3 7 0 0 0,-2-9-47 0 0,0 0 1 0 0,-1 0-1 0 0,1 1 0 0 0,-1-1 1 0 0,0 0-1 0 0,0 1 0 0 0,0-1 1 0 0,0 0-1 0 0,-1 1 0 0 0,-1 5 1 0 0,1-3 24 0 0,0 0 1 0 0,1 1-1 0 0,-1-1 1 0 0,2 0-1 0 0,-1 1 0 0 0,1-1 1 0 0,2 8-1 0 0,-2-3-30 0 0,28 125 453 0 0,-21-99-520 0 0,-5-30 25 0 0,-1 0 0 0 0,-1 0 0 0 0,1 0 1 0 0,-1 0-1 0 0,-1 1 0 0 0,0 14 1 0 0,0-17-20 0 0,0 0 0 0 0,1 0 0 0 0,-1-1 0 0 0,1 1 0 0 0,0 0 0 0 0,1 0 0 0 0,2 6 0 0 0,5 36 0 0 0,-8-42-42 0 0,-1 0 1 0 0,1-1 0 0 0,0 1 0 0 0,1 0 0 0 0,-1 0 0 0 0,1-1-1 0 0,0 1 1 0 0,1-1 0 0 0,-1 0 0 0 0,1 1 0 0 0,0-1-1 0 0,4 5 1 0 0,-5-9 74 0 0,1 0 1 0 0,-1 0-1 0 0,0 0 0 0 0,0 0 0 0 0,0-1 0 0 0,1 1 0 0 0,-1-1 1 0 0,0 0-1 0 0,1 0 0 0 0,-1 1 0 0 0,0-2 0 0 0,1 1 0 0 0,-1 0 1 0 0,0 0-1 0 0,1-1 0 0 0,-1 1 0 0 0,0-1 0 0 0,0 0 0 0 0,1 1 0 0 0,-1-1 1 0 0,0 0-1 0 0,0 0 0 0 0,0-1 0 0 0,0 1 0 0 0,0 0 0 0 0,0-1 1 0 0,-1 1-1 0 0,1-1 0 0 0,0 1 0 0 0,2-5 0 0 0,15-37-124 0 0,-1-1 0 0 0,-3-1 0 0 0,19-91 0 0 0,-25 93 41 0 0,21-80-71 0 0,-25 108 189 0 0,1 0 0 0 0,1 0 0 0 0,0 1-1 0 0,0 0 1 0 0,19-24 0 0 0,54-69-133 0 0,-75 99 3 0 0,1 1-1 0 0,-1 0 1 0 0,1 0-1 0 0,0 0 0 0 0,1 0 1 0 0,0 1-1 0 0,0 0 1 0 0,0 1-1 0 0,1 0 0 0 0,-1 0 1 0 0,1 0-1 0 0,14-5 1 0 0,-21 10 62 0 0,0 0 0 0 0,0 0 0 0 0,0 0 0 0 0,0 1 0 0 0,0-1 0 0 0,0 0 0 0 0,0 0 0 0 0,0 1 0 0 0,0-1 0 0 0,0 1 0 0 0,0-1 0 0 0,0 1 0 0 0,0-1 0 0 0,0 1 0 0 0,0 0 0 0 0,0-1 0 0 0,0 1 0 0 0,-1 0 0 0 0,1 0 0 0 0,0 0 0 0 0,-1-1 0 0 0,1 1 0 0 0,0 0 0 0 0,-1 0 0 0 0,1 0 0 0 0,-1 0 0 0 0,0 0 0 0 0,1 0 0 0 0,-1 0 0 0 0,0 0 0 0 0,1 0 0 0 0,-1 0 0 0 0,0 3 0 0 0,5 45 0 0 0,-25 249 286 0 0,7-157-165 0 0,8-66-11 0 0,4-32-61 0 0,-3 1 0 0 0,-20 73 1066 0 0,20-135-873 0 0,0-27-287 0 0,2-52 714 0 0,12-107-1 0 0,-2 90-827 0 0,1-9 114 0 0,3-131-2480 0 0,-13 291 1892 0 0,-13 67 0 0 0,4-38 957 0 0,-11 92 37 0 0,-1-4 294 0 0,1 183 521 0 0,28-347-700 0 0,8-18 325 0 0,33-141-337 0 0,35-100-1378 0 0,-78 259 910 0 0,0-1 0 0 0,0 1 0 0 0,1 0 0 0 0,0 1 0 0 0,1-1 0 0 0,0 1 0 0 0,0 1 0 0 0,1-1 0 0 0,0 1 0 0 0,1 1 0 0 0,0-1 0 0 0,0 2 0 0 0,0-1 0 0 0,1 1 0 0 0,14-6 0 0 0,-23 11-14 0 0,0 1 0 0 0,0-1 0 0 0,-1 1 0 0 0,1 0 0 0 0,0 0 0 0 0,0-1 0 0 0,0 1 0 0 0,0 0 0 0 0,0 0 0 0 0,0 0-1 0 0,-1 0 1 0 0,1 0 0 0 0,0 0 0 0 0,0 0 0 0 0,0 1 0 0 0,0-1 0 0 0,0 0 0 0 0,0 0 0 0 0,0 1 0 0 0,-1-1 0 0 0,1 0 0 0 0,0 1 0 0 0,0-1 0 0 0,0 1-1 0 0,-1-1 1 0 0,1 1 0 0 0,0-1 0 0 0,-1 1 0 0 0,1 0 0 0 0,0-1 0 0 0,-1 1 0 0 0,1 0 0 0 0,-1-1 0 0 0,1 1 0 0 0,-1 0 0 0 0,1 0 0 0 0,-1 0-1 0 0,0-1 1 0 0,1 1 0 0 0,-1 0 0 0 0,0 0 0 0 0,0 0 0 0 0,0 0 0 0 0,1 0 0 0 0,-1 0 0 0 0,0 0 0 0 0,0 1 0 0 0,2 48-871 0 0,-72 454 1767 0 0,68-491-806 0 0,-1 8 4 0 0,-1 0-1 0 0,-1 0 1 0 0,-1-1-1 0 0,-16 38 1 0 0,28-132 1937 0 0,42-215-1649 0 0,25-238-1263 0 0,-53 694-579 0 0,-4 212 2056 0 0,-20-323-582 0 0,2-43 30 0 0,1 0 1 0 0,0 1-1 0 0,1-1 1 0 0,4 16 582 0 0,0-38-292 0 0,23-106-39 0 0,-12 43-540 0 0,3 1 0 0 0,3 1-1 0 0,39-87 1 0 0,-40 114 217 0 0,-11 23 33 0 0,0 0 0 0 0,1 0 0 0 0,1 1 0 0 0,0 0 1 0 0,2 1-1 0 0,26-30 0 0 0,-38 47 14 0 0,0 0 0 0 0,0 0 0 0 0,0 0 0 0 0,0-1 1 0 0,1 1-1 0 0,-1 0 0 0 0,0 1 0 0 0,0-1 0 0 0,1 0 0 0 0,-1 0 1 0 0,1 0-1 0 0,-1 1 0 0 0,0-1 0 0 0,1 1 0 0 0,-1-1 0 0 0,1 1 1 0 0,-1 0-1 0 0,1 0 0 0 0,0-1 0 0 0,-1 1 0 0 0,1 0 1 0 0,-1 0-1 0 0,3 1 0 0 0,-2 0 4 0 0,-1-1 0 0 0,0 1 0 0 0,1 0 0 0 0,-1 0 0 0 0,1 0 0 0 0,-1 1 0 0 0,0-1 0 0 0,0 0 0 0 0,0 1 0 0 0,0-1 0 0 0,0 0 0 0 0,0 1 0 0 0,0-1 0 0 0,0 1 0 0 0,0-1 0 0 0,-1 1 0 0 0,1 2 0 0 0,3 8 14 0 0,-1 0-1 0 0,0 1 0 0 0,-1-1 0 0 0,0 15 1 0 0,3 305 369 0 0,-6-97 400 0 0,1-187-727 0 0,-2-25-53 0 0,2 1 0 0 0,1-1 0 0 0,1 1 0 0 0,5 26 0 0 0,-7-49 18 0 0,0-1 1 0 0,0 0 0 0 0,0 1-1 0 0,0-1 1 0 0,0 0 0 0 0,1 1-1 0 0,-1-1 1 0 0,0 1-1 0 0,0-1 1 0 0,0 0 0 0 0,1 1-1 0 0,-1-1 1 0 0,0 0 0 0 0,0 0-1 0 0,1 1 1 0 0,-1-1 0 0 0,0 0-1 0 0,1 1 1 0 0,-1-1 0 0 0,0 0-1 0 0,1 0 1 0 0,-1 0 0 0 0,0 1-1 0 0,1-1 1 0 0,-1 0 0 0 0,1 0-1 0 0,-1 0 1 0 0,0 0 0 0 0,1 0-1 0 0,-1 0 1 0 0,1 0 0 0 0,-1 0-1 0 0,0 0 1 0 0,1 0-1 0 0,-1 0 1 0 0,1 0 0 0 0,-1 0-1 0 0,0 0 1 0 0,1 0 0 0 0,-1 0-1 0 0,1 0 1 0 0,-1-1 0 0 0,0 1-1 0 0,1 0 1 0 0,-1 0 0 0 0,0 0-1 0 0,1-1 1 0 0,-1 1 0 0 0,0 0-1 0 0,1 0 1 0 0,-1-1 0 0 0,0 1-1 0 0,0 0 1 0 0,1-1 0 0 0,-1 1-1 0 0,0 0 1 0 0,0-1 0 0 0,0 1-1 0 0,1 0 1 0 0,-1-1-1 0 0,0 1 1 0 0,0-1 0 0 0,0 1-1 0 0,19-28 260 0 0,-2-7-161 0 0,14-42 1 0 0,-18 43-61 0 0,24-46 0 0 0,-1 6-278 0 0,44-136-1 0 0,17-36-133 0 0,-97 245 339 0 0,0 0 0 0 0,1 0 0 0 0,-1 0 0 0 0,1 0 0 0 0,-1 0 0 0 0,0 0 0 0 0,1 0 0 0 0,0 0 0 0 0,-1 0 0 0 0,1 1 0 0 0,0-1 0 0 0,-1 0 0 0 0,1 0 0 0 0,0 0 0 0 0,0 1-1 0 0,-1-1 1 0 0,1 0 0 0 0,0 1 0 0 0,0-1 0 0 0,0 1 0 0 0,0-1 0 0 0,0 1 0 0 0,0-1 0 0 0,0 1 0 0 0,0 0 0 0 0,0-1 0 0 0,0 1 0 0 0,0 0 0 0 0,1 0 0 0 0,-1 0 0 0 0,0 0 0 0 0,0 0 0 0 0,0 0 0 0 0,0 0 0 0 0,0 0 0 0 0,0 1 0 0 0,0-1 0 0 0,0 0 0 0 0,0 0 0 0 0,0 1 0 0 0,0-1 0 0 0,0 1-1 0 0,0-1 1 0 0,0 1 0 0 0,0 0 0 0 0,0-1 0 0 0,0 1 0 0 0,0 0 0 0 0,-1-1 0 0 0,1 1 0 0 0,0 0 0 0 0,0 0 0 0 0,-1 0 0 0 0,1 0 0 0 0,-1 0 0 0 0,1 0 0 0 0,-1 0 0 0 0,1 0 0 0 0,-1 0 0 0 0,1 0 0 0 0,-1 0 0 0 0,0 0 0 0 0,0 0 0 0 0,0 0 0 0 0,1 0 0 0 0,-1 0 0 0 0,0 0 0 0 0,0 0 0 0 0,-1 1 0 0 0,2 32-73 0 0,-2-1 0 0 0,-2 0 0 0 0,-1 1 0 0 0,-1-1 0 0 0,-15 46 1 0 0,2 5 22 0 0,-65 360 1085 0 0,76-503-1049 0 0,77-543-1114 0 0,-66 573 1039 0 0,-3 23 373 0 0,-3 24-330 0 0,-7 126 567 0 0,18 277 0 0 0,3-477-43 0 0,1-39-995 0 0,5 1-1 0 0,4 1 0 0 0,35-94 0 0 0,-36 111 154 0 0,-18 62 205 0 0,1 1-1 0 0,0-1 0 0 0,0 1 1 0 0,1 0-1 0 0,10-17 1 0 0,-15 29 178 0 0,0 0 1 0 0,0 0 0 0 0,1 0-1 0 0,-1 0 1 0 0,0 0 0 0 0,1 0-1 0 0,-1 0 1 0 0,1 0-1 0 0,-1 0 1 0 0,1 0 0 0 0,0 0-1 0 0,-1 1 1 0 0,1-1 0 0 0,0 0-1 0 0,0 0 1 0 0,-1 1-1 0 0,1-1 1 0 0,0 1 0 0 0,0-1-1 0 0,0 1 1 0 0,0-1 0 0 0,0 1-1 0 0,0-1 1 0 0,0 1-1 0 0,0 0 1 0 0,0-1 0 0 0,0 1-1 0 0,0 0 1 0 0,0 0 0 0 0,0 0-1 0 0,0 0 1 0 0,0 0-1 0 0,0 0 1 0 0,0 0 0 0 0,0 0-1 0 0,0 0 1 0 0,0 1 0 0 0,0-1-1 0 0,0 0 1 0 0,0 1-1 0 0,0-1 1 0 0,0 1 0 0 0,0-1-1 0 0,0 1 1 0 0,0-1 0 0 0,0 1-1 0 0,-1-1 1 0 0,1 1-1 0 0,0 0 1 0 0,0 0 0 0 0,-1-1-1 0 0,1 1 1 0 0,0 0 0 0 0,-1 0-1 0 0,1 0 1 0 0,-1 0 0 0 0,1 1-1 0 0,4 5-19 0 0,-1 0 1 0 0,0 1-1 0 0,-1 0 0 0 0,0-1 1 0 0,0 1-1 0 0,1 10 0 0 0,14 66 243 0 0,-4 2-1 0 0,-4-1 1 0 0,-4 2-1 0 0,-3-1 1 0 0,-10 97 0 0 0,6-173-186 0 0,-5 38-148 0 0,5-46 148 0 0,1 1 0 0 0,-1-1 0 0 0,1 0-1 0 0,-1 1 1 0 0,0-1 0 0 0,0 0 0 0 0,0 0 0 0 0,0 1-1 0 0,-1-1 1 0 0,1 0 0 0 0,-1 0 0 0 0,1 0 0 0 0,-1-1 0 0 0,1 1-1 0 0,-5 3 1 0 0,6-5-38 0 0,0 0 0 0 0,0 0 0 0 0,-1 0-1 0 0,1 0 1 0 0,0 0 0 0 0,-1 0 0 0 0,1 1 0 0 0,0-1-1 0 0,-1 0 1 0 0,1 0 0 0 0,0 0 0 0 0,-1 0 0 0 0,1 0 0 0 0,0 0-1 0 0,-1-1 1 0 0,1 1 0 0 0,0 0 0 0 0,-1 0 0 0 0,1 0-1 0 0,0 0 1 0 0,0 0 0 0 0,-1 0 0 0 0,1 0 0 0 0,0-1-1 0 0,-1 1 1 0 0,1 0 0 0 0,0 0 0 0 0,0 0 0 0 0,-1-1-1 0 0,1 1 1 0 0,0 0 0 0 0,0 0 0 0 0,0-1 0 0 0,-1 1 0 0 0,1 0-1 0 0,0-1 1 0 0,0 1 0 0 0,-7-19 175 0 0,1-14-179 0 0,6 32-9 0 0,-2-73-226 0 0,2 57 100 0 0,0 0 0 0 0,-1 0 1 0 0,0 1-1 0 0,-1-1 0 0 0,-1 0 1 0 0,-10-29-1 0 0,12 44 141 0 0,0 1-1 0 0,0-1 1 0 0,0 1-1 0 0,0 0 1 0 0,0-1-1 0 0,-1 1 1 0 0,1 0-1 0 0,0 0 1 0 0,-1 0-1 0 0,0 0 1 0 0,1 0-1 0 0,-1 0 1 0 0,1 0 0 0 0,-1 0-1 0 0,0 1 1 0 0,0-1-1 0 0,1 0 1 0 0,-1 1-1 0 0,0 0 1 0 0,0-1-1 0 0,-2 1 1 0 0,3 0-9 0 0,0 0 0 0 0,0 0-1 0 0,0 0 1 0 0,0 0 0 0 0,0 0 0 0 0,0 0 0 0 0,0 0 0 0 0,0 0 0 0 0,0 0 0 0 0,0 0-1 0 0,0 1 1 0 0,0-1 0 0 0,0 0 0 0 0,0 1 0 0 0,0-1 0 0 0,0 1 0 0 0,0-1-1 0 0,0 1 1 0 0,0-1 0 0 0,1 1 0 0 0,-1 0 0 0 0,0-1 0 0 0,1 1 0 0 0,-1 0 0 0 0,0 0-1 0 0,1 0 1 0 0,-1-1 0 0 0,1 1 0 0 0,-1 0 0 0 0,1 0 0 0 0,-1 0 0 0 0,1 0-1 0 0,0 0 1 0 0,-1 0 0 0 0,1 0 0 0 0,0 0 0 0 0,0 0 0 0 0,0 0 0 0 0,0 1 0 0 0,64-38-2802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6:57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533 346 4626 0 0,'-5'0'-3'0'0,"-10"-1"-215"0"0,0 2 1 0 0,0 0-1 0 0,0 0 0 0 0,-27 7 0 0 0,-2 3-1024 0 0,-18-5 663 0 0,-125-6 1 0 0,159 0 865 0 0,-31-1 95 0 0,56 0-272 0 0,1 1 1 0 0,-1-1 0 0 0,0 1-1 0 0,0-1 1 0 0,0 0-1 0 0,1 0 1 0 0,-1 0-1 0 0,0 0 1 0 0,1 0 0 0 0,-1-1-1 0 0,1 1 1 0 0,-1-1-1 0 0,1 0 1 0 0,0 0-1 0 0,0 0 1 0 0,-2-2 0 0 0,11-1 167 0 0,165-44 108 0 0,77-12 42 0 0,-120 33 43 0 0,-122 26-382 0 0,0 0-1 0 0,0 1 1 0 0,0 0-1 0 0,0 0 1 0 0,0 0-1 0 0,0 1 1 0 0,0 0-1 0 0,0 1 1 0 0,1-1-1 0 0,-1 2 1 0 0,0-1-1 0 0,0 1 1 0 0,-1 0-1 0 0,12 4 1 0 0,-19-5-11 0 0,-1 1-1 0 0,1-1 1 0 0,-1 0 0 0 0,0 0 0 0 0,1 0-1 0 0,-1-1 1 0 0,0 1 0 0 0,1 0 0 0 0,-1 0 0 0 0,0-1-1 0 0,0 1 1 0 0,0-1 0 0 0,0 0 0 0 0,0 0-1 0 0,0 0 1 0 0,1 0 0 0 0,-1 0 0 0 0,-4 0 0 0 0,-44-14 485 0 0,-49-15 951 0 0,41 6-1238 0 0,16 7 100 0 0,-55-29 0 0 0,86 39-339 0 0,0 0 79 0 0,16 3-355 0 0,58 12-960 0 0,-24-6 858 0 0,-33-2 322 0 0,0 0 1 0 0,0 0-1 0 0,0 0 0 0 0,0-1 1 0 0,0 0-1 0 0,8-2 1 0 0,5-1-45 0 0,-8 1 46 0 0,-1 0-1 0 0,1 1 1 0 0,-1 0-1 0 0,14 1 1 0 0,-24 0 26 0 0,1 0 1 0 0,-1 0-1 0 0,0 1 0 0 0,1-1 1 0 0,-1 0-1 0 0,1 0 1 0 0,-1 0-1 0 0,0 0 1 0 0,1 0-1 0 0,-1 0 0 0 0,1 0 1 0 0,-1 0-1 0 0,0 0 1 0 0,1 0-1 0 0,-1 0 0 0 0,1 0 1 0 0,-1-1-1 0 0,0 1 1 0 0,1 0-1 0 0,-1 0 0 0 0,0 0 1 0 0,1 0-1 0 0,-1-1 1 0 0,1 1-1 0 0,-1 0 1 0 0,0 0-1 0 0,0-1 0 0 0,1 1 1 0 0,-1 0-1 0 0,0 0 1 0 0,0-1-1 0 0,1 1 0 0 0,-1 0 1 0 0,0-1-1 0 0,0 1 1 0 0,0-1-1 0 0,1 1 0 0 0,-1 0 1 0 0,0-1-1 0 0,0 1 1 0 0,0 0-1 0 0,0-1 0 0 0,0 1 1 0 0,0-1-1 0 0,0 1 1 0 0,0 0-1 0 0,0-1 1 0 0,0 1-1 0 0,0-1 0 0 0,0 1 1 0 0,0 0-1 0 0,0-1 1 0 0,0 1-1 0 0,0-1 0 0 0,-1 1 1 0 0,1 0-1 0 0,0-1 1 0 0,0 1-1 0 0,0 0 0 0 0,-1-1 1 0 0,1 1-1 0 0,0 0 1 0 0,0-1-1 0 0,-1 1 0 0 0,1-1 1 0 0,-13-1 108 0 0,1 0 1 0 0,0 1-1 0 0,0 0 1 0 0,0 1-1 0 0,-1 0 0 0 0,1 1 1 0 0,0 0-1 0 0,0 1 0 0 0,0 0 1 0 0,-19 7-1 0 0,-4-1 36 0 0,10-2-81 0 0,0 1-1 0 0,1 1 0 0 0,0 1 0 0 0,1 1 1 0 0,0 1-1 0 0,0 1 0 0 0,-22 17 0 0 0,44-29-81 0 0,-1 1 0 0 0,1 0 0 0 0,0 0-1 0 0,0 1 1 0 0,-1-1 0 0 0,1 0-1 0 0,0 0 1 0 0,0 0 0 0 0,0 1-1 0 0,0-1 1 0 0,0 1 0 0 0,1-1-1 0 0,-1 1 1 0 0,0-1 0 0 0,1 1-1 0 0,-1-1 1 0 0,0 3 0 0 0,1-3-7 0 0,0-1 0 0 0,1 1 0 0 0,-1 0 0 0 0,0 0 0 0 0,0 0 0 0 0,1-1 0 0 0,-1 1 0 0 0,0 0 0 0 0,1 0 0 0 0,-1-1 1 0 0,1 1-1 0 0,-1 0 0 0 0,1-1 0 0 0,-1 1 0 0 0,1 0 0 0 0,-1-1 0 0 0,1 1 0 0 0,0-1 0 0 0,-1 1 0 0 0,1-1 0 0 0,0 1 1 0 0,-1-1-1 0 0,2 1 0 0 0,5 2-97 0 0,0-1 1 0 0,1 1-1 0 0,-1-2 1 0 0,0 1-1 0 0,10 0 1 0 0,-14-1 94 0 0,8 1-154 0 0,-1-1-1 0 0,0 0 0 0 0,0-1 0 0 0,1 0 0 0 0,-1-1 0 0 0,0 0 0 0 0,0-1 1 0 0,1 1-1 0 0,13-6 0 0 0,18-3-240 0 0,-6 2 273 0 0,-1-3 1 0 0,1 0 0 0 0,52-27 0 0 0,113-55-118 0 0,-150 70-86 0 0,17-8-1499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6:59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 1 4240 0 0,'0'0'-364'0'0,"3"0"216"0"0,-2 0 202 0 0,1 1 1 0 0,0-1-1 0 0,-1 1 1 0 0,1-1-1 0 0,-1 1 0 0 0,0 0 1 0 0,1 0-1 0 0,-1 0 0 0 0,1-1 1 0 0,1 3-1 0 0,-1 0-8 0 0,0 0-1 0 0,0 0 1 0 0,0 0-1 0 0,0 0 1 0 0,-1 0-1 0 0,1 0 1 0 0,-1 1-1 0 0,0-1 1 0 0,0 0-1 0 0,0 1 1 0 0,0-1-1 0 0,-1 1 1 0 0,1 0-1 0 0,-1-1 1 0 0,0 1-1 0 0,0-1 1 0 0,0 1-1 0 0,-1-1 1 0 0,1 1-1 0 0,-1-1 1 0 0,0 1-1 0 0,0-1 1 0 0,0 1-1 0 0,0-1 1 0 0,0 0-1 0 0,-1 1 1 0 0,0-1-1 0 0,0 0 1 0 0,0 0-1 0 0,0 0 1 0 0,-3 3-1 0 0,-3 5 106 0 0,-1 0 0 0 0,-1 0-1 0 0,0-1 1 0 0,-1-1-1 0 0,-20 16 1 0 0,-10 8 230 0 0,-12 3 1483 0 0,62-40-1763 0 0,1 1 1 0 0,-1-1 0 0 0,0 0 0 0 0,-1-1 0 0 0,1 0 0 0 0,-1 0 0 0 0,0-1 0 0 0,8-7 0 0 0,35-23-13 0 0,-43 33-20 0 0,-1 0-1 0 0,1 0 0 0 0,-1 1 1 0 0,1 0-1 0 0,0 0 1 0 0,0 1-1 0 0,0 0 0 0 0,0 0 1 0 0,0 1-1 0 0,15 1 0 0 0,-2-1-92 0 0,-15 1 24 0 0,1 0 0 0 0,-1 0 0 0 0,0 1 0 0 0,1 0 0 0 0,10 5 0 0 0,-2-2 0 0 0,-2 2-58 0 0,0-1 0 0 0,-1 1 0 0 0,1 1 0 0 0,-2 1 0 0 0,1-1 0 0 0,-1 2 0 0 0,12 11 0 0 0,23 20-249 0 0,-44-39 60 0 0,1 0 0 0 0,0 1 0 0 0,-1 0-1 0 0,0-1 1 0 0,1 1 0 0 0,-1 0 0 0 0,0 0-1 0 0,-1 1 1 0 0,1-1 0 0 0,2 5-1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7:05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418 83 2313 0 0,'0'-1'-25'0'0,"1"0"1"0"0,-1 0-1 0 0,0 0 1 0 0,0 0-1 0 0,0-1 1 0 0,0 1-1 0 0,0 0 1 0 0,0 0-1 0 0,0 0 1 0 0,-1-1-1 0 0,1 1 0 0 0,0 0 1 0 0,-1 0-1 0 0,1 0 1 0 0,0 0-1 0 0,-1 0 1 0 0,0 0-1 0 0,1 0 1 0 0,-1 0-1 0 0,1 0 1 0 0,-1 0-1 0 0,0 0 0 0 0,0 0 1 0 0,0 0-1 0 0,0 0 1 0 0,-1 0-1 0 0,0 0 7 0 0,0 1 0 0 0,-1 0 0 0 0,1 1-1 0 0,-1-1 1 0 0,1 0 0 0 0,0 1 0 0 0,0-1 0 0 0,-1 1-1 0 0,1 0 1 0 0,0 0 0 0 0,0 0 0 0 0,-3 1-1 0 0,-5 3 26 0 0,1 1 0 0 0,-1-1 0 0 0,1 2 0 0 0,0-1-1 0 0,0 1 1 0 0,1 1 0 0 0,0-1 0 0 0,0 2-1 0 0,-6 8 1 0 0,-27 26 161 0 0,15-14-39 0 0,2 1-1 0 0,0 1 1 0 0,3 1-1 0 0,0 1 1 0 0,2 1-1 0 0,-27 66 1 0 0,19-62 192 0 0,20-22-107 0 0,0 0 0 0 0,1 0 0 0 0,-6 26 0 0 0,16-53-110 0 0,1-1 0 0 0,0 1 0 0 0,1 0 0 0 0,0 0-1 0 0,0 0 1 0 0,1 1 0 0 0,11-12 0 0 0,66-69 1264 0 0,-45 51-1511 0 0,-29 28 160 0 0,1 0 0 0 0,1 1-1 0 0,0 1 1 0 0,0 0 0 0 0,1 0-1 0 0,0 1 1 0 0,1 1 0 0 0,27-12-1 0 0,-35 16 40 0 0,2 0 61 0 0,-12 17-54 0 0,-1-5-63 0 0,0 0 0 0 0,-1-1 0 0 0,0 0 0 0 0,0 0 0 0 0,0 0 0 0 0,-1-1 0 0 0,0 0 0 0 0,0 0 0 0 0,-1-1 0 0 0,0 0 0 0 0,0 0 0 0 0,0-1 0 0 0,0 0 0 0 0,-15 5 0 0 0,0-2 151 0 0,21-6-128 0 0,1 0 0 0 0,-1 0 0 0 0,1-1 0 0 0,-1 1 0 0 0,0 0 0 0 0,1-1 0 0 0,-1 1 0 0 0,0-1 0 0 0,0 0 0 0 0,1 1 0 0 0,-1-1 0 0 0,0 0 0 0 0,0 0 0 0 0,1 0 0 0 0,-1-1 0 0 0,0 1 0 0 0,0 0 0 0 0,1 0 0 0 0,-1-1 0 0 0,0 1 0 0 0,1-1 0 0 0,-1 0 0 0 0,0 0 0 0 0,1 1 0 0 0,-3-3 0 0 0,3 2 7 0 0,0-1 0 0 0,0 1-1 0 0,0-1 1 0 0,0 0 0 0 0,1 1-1 0 0,-1-1 1 0 0,0 0 0 0 0,1 0-1 0 0,-1 0 1 0 0,1 1 0 0 0,0-1-1 0 0,-1 0 1 0 0,1 0 0 0 0,0 0-1 0 0,0 0 1 0 0,0 0 0 0 0,1 0-1 0 0,-1 0 1 0 0,0 1 0 0 0,1-1-1 0 0,-1 0 1 0 0,1 0 0 0 0,0 0-1 0 0,-1 1 1 0 0,1-1 0 0 0,0 0-1 0 0,0 1 1 0 0,0-1 0 0 0,0 0-1 0 0,2-1 1 0 0,44-56-106 0 0,-39 49 46 0 0,6-3 12 0 0,0 0-1 0 0,1 1 0 0 0,1 0 0 0 0,0 1 1 0 0,0 1-1 0 0,1 1 0 0 0,22-10 0 0 0,-12 3 7 0 0,-20 12-67 0 0,-17 14 42 0 0,-138 126 37 0 0,129-119 1 0 0,5-5 20 0 0,0 0 0 0 0,2 1 0 0 0,0 1 1 0 0,-16 21-1 0 0,46-47-264 0 0,11-14 250 0 0,31-49-372 0 0,21-22-105 0 0,8 14-1372 0 0,-81 75 1686 0 0,0 1-1 0 0,0 0 1 0 0,1 0-1 0 0,-1 1 1 0 0,2 0-1 0 0,-1 1 1 0 0,1 0-1 0 0,0 0 1 0 0,0 1-1 0 0,0 0 1 0 0,0 1-1 0 0,13-2 1 0 0,-6-1-829 0 0,-7 1 513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7:06.6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658 150 257 0 0,'34'-1'3555'0'0,"-23"-14"-2249"0"0,-19 13-407 0 0,-32 13 43 0 0,33-8-834 0 0,-22 8 60 0 0,0 3 0 0 0,1 0 0 0 0,1 1-1 0 0,1 2 1 0 0,-43 35 0 0 0,-40 42-146 0 0,29-21-23 0 0,58-52 30 0 0,2 1-1 0 0,-22 28 1 0 0,30-34-8 0 0,8-11-19 0 0,0 0 0 0 0,0-1 1 0 0,-1 1-1 0 0,1-1 0 0 0,-1 0 0 0 0,0 0 0 0 0,-1-1 0 0 0,1 1 0 0 0,0-1 0 0 0,-8 3 0 0 0,-23 16-3 0 0,18-11-1 0 0,16-10 11 0 0,-1 0 0 0 0,1 1 0 0 0,0-1 0 0 0,-1 0 0 0 0,1 1 1 0 0,0 0-1 0 0,0 0 0 0 0,0-1 0 0 0,0 1 0 0 0,0 0 0 0 0,-3 5 0 0 0,5-7 9 0 0,0 0 0 0 0,0 1 0 0 0,0-1 0 0 0,0 1 0 0 0,0-1 0 0 0,0 0 0 0 0,0 1 0 0 0,0-1 0 0 0,0 1 0 0 0,0-1 0 0 0,0 0 0 0 0,-1 1 0 0 0,1-1 0 0 0,0 1 0 0 0,0-1 1 0 0,0 0-1 0 0,-1 1 0 0 0,1-1 0 0 0,0 0 0 0 0,-1 1 0 0 0,1-1 0 0 0,0 0 0 0 0,0 0 0 0 0,-1 1 0 0 0,1-1 0 0 0,-1 0 0 0 0,1 0 0 0 0,0 0 0 0 0,-1 1 0 0 0,1-1 0 0 0,0 0 0 0 0,-1 0 0 0 0,1 0 0 0 0,-1 0 0 0 0,1 0 0 0 0,0 0 0 0 0,-1 0 0 0 0,1 0 0 0 0,-1 0 0 0 0,1 0 0 0 0,-1 0 0 0 0,1 0 0 0 0,0-5 15 0 0,1 0 0 0 0,0 0 0 0 0,0 1 0 0 0,1-1 0 0 0,-1 0-1 0 0,1 1 1 0 0,0-1 0 0 0,3-4 0 0 0,35-70 52 0 0,-38 74-82 0 0,0 0-1 0 0,1 0 0 0 0,0 0 0 0 0,0 0 1 0 0,0 1-1 0 0,1 0 0 0 0,-1 0 0 0 0,1 0 0 0 0,0 0 1 0 0,7-5-1 0 0,7-6 16 0 0,148-167 89 0 0,-150 166-107 0 0,19-21 0 0 0,1 3 0 0 0,2 1 0 0 0,63-42 0 0 0,-84 63-5 0 0,45-26 75 0 0,-59 36-59 0 0,0 0-1 0 0,0 1 1 0 0,0 0 0 0 0,0-1-1 0 0,1 1 1 0 0,-1 1 0 0 0,1-1-1 0 0,-1 0 1 0 0,1 1 0 0 0,-1 0 0 0 0,1 0-1 0 0,-1 0 1 0 0,0 0 0 0 0,1 0-1 0 0,-1 1 1 0 0,1-1 0 0 0,4 3-1 0 0,-7-3-3 0 0,-1 1 0 0 0,1-1-1 0 0,-1 1 1 0 0,0 0 0 0 0,1 0 0 0 0,-1-1-1 0 0,0 1 1 0 0,1 0 0 0 0,-1-1-1 0 0,0 1 1 0 0,0 0 0 0 0,0 0 0 0 0,1 0-1 0 0,-1-1 1 0 0,0 1 0 0 0,0 0-1 0 0,0 0 1 0 0,-1-1 0 0 0,1 1 0 0 0,0 0-1 0 0,0 0 1 0 0,0 0 0 0 0,0-1-1 0 0,-1 1 1 0 0,1 0 0 0 0,0-1 0 0 0,-1 1-1 0 0,1 0 1 0 0,-1 1 0 0 0,-16 28 284 0 0,-32 35-20 0 0,-73 75 0 0 0,27-35-106 0 0,77-86-48 0 0,12-12-73 0 0,-1-1 1 0 0,1 1 0 0 0,1 1 0 0 0,-1-1-1 0 0,-7 14 1 0 0,-16 15 426 0 0,70-77-560 0 0,6-9-36 0 0,0-1 90 0 0,87-83-615 0 0,-125 127 672 0 0,192-151-1072 0 0,-121 95 793 0 0,-102 71 448 0 0,-21 15-125 0 0,-21 31-74 0 0,48-38 112 0 0,-1-1 1 0 0,-1-1-1 0 0,1-1 0 0 0,-40 22 1 0 0,-13 2 416 0 0,57-29-317 0 0,0-1 0 0 0,-1 0 0 0 0,1-1 0 0 0,-1 0 0 0 0,0-1 0 0 0,-28 5 0 0 0,42-10-201 0 0,-1 0 0 0 0,0 0-1 0 0,0 0 1 0 0,0 0 0 0 0,1 0 0 0 0,-1-1 0 0 0,0 1 0 0 0,0 0 0 0 0,0-1 0 0 0,1 1 0 0 0,-1-1 0 0 0,0 1 0 0 0,1-1-1 0 0,-1 1 1 0 0,0-1 0 0 0,1 1 0 0 0,-1-1 0 0 0,1 1 0 0 0,-1-1 0 0 0,1 0 0 0 0,-1 1 0 0 0,1-1 0 0 0,-1 0 0 0 0,1 0-1 0 0,0 1 1 0 0,-1-1 0 0 0,1 0 0 0 0,0 0 0 0 0,0 1 0 0 0,-1-1 0 0 0,1 0 0 0 0,0 0 0 0 0,0 0 0 0 0,0 0 0 0 0,0 1-1 0 0,0-1 1 0 0,0 0 0 0 0,0 0 0 0 0,0 0 0 0 0,1 0 0 0 0,-1 1 0 0 0,0-1 0 0 0,0 0 0 0 0,1 0 0 0 0,0-1 0 0 0,-1-2 8 0 0,1 0 0 0 0,0 0 0 0 0,0 0 1 0 0,1 1-1 0 0,-1-1 0 0 0,1 0 1 0 0,-1 0-1 0 0,4-4 0 0 0,-1 4-150 0 0,0 1 1 0 0,0-1-1 0 0,0 1 0 0 0,0 0 0 0 0,0 1 0 0 0,1-1 0 0 0,-1 1 0 0 0,1 0 1 0 0,-1 0-1 0 0,1 0 0 0 0,0 1 0 0 0,0-1 0 0 0,0 1 0 0 0,0 0 0 0 0,0 1 1 0 0,0-1-1 0 0,0 1 0 0 0,0 0 0 0 0,0 0 0 0 0,0 1 0 0 0,0 0 0 0 0,0-1 1 0 0,0 2-1 0 0,0-1 0 0 0,0 0 0 0 0,0 1 0 0 0,-1 0 0 0 0,1 0 0 0 0,-1 1 0 0 0,7 3 1 0 0,8 12-441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09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1545 9766 0 0,'0'0'-600'0'0,"26"17"-321"0"0,-19-11 920 0 0,0 1-1 0 0,0-1 0 0 0,-1 1 0 0 0,1 1 1 0 0,-2-1-1 0 0,1 1 0 0 0,-1 0 0 0 0,0 0 1 0 0,-1 0-1 0 0,0 1 0 0 0,3 8 0 0 0,21 37 2 0 0,-11-27 0 0 0,-2 0 0 0 0,-1 0 0 0 0,-1 2 0 0 0,-1 0 0 0 0,-2 0 0 0 0,-1 1 0 0 0,9 47 0 0 0,15 322-68 0 0,-32-381 50 0 0,13 361 104 0 0,-2-180 385 0 0,-11-144-326 0 0,0-2-3 0 0,8 57-1 0 0,33 170 866 0 0,-18-95-257 0 0,27 209 1819 0 0,-48-366-1926 0 0,2 0-1 0 0,0 0 1 0 0,13 36-1 0 0,-15-56-466 0 0,5 13 435 0 0,-5-27-393 0 0,-2 2-237 0 0,0 1 0 0 0,-1-1 0 0 0,1 1 1 0 0,1-1-1 0 0,-1 1 0 0 0,0 0 0 0 0,1-1 0 0 0,3-4 1 0 0,1-1-21 0 0,-1 1 0 0 0,-1-1 0 0 0,1 0 0 0 0,-1 0 0 0 0,-1 0 0 0 0,0-1 1 0 0,2-9-1 0 0,12-83-3 0 0,-10 55-12 0 0,-2 11 54 0 0,19-92 0 0 0,-11 72 135 0 0,3 1 1 0 0,37-88 0 0 0,-21 70 97 0 0,34-67-359 0 0,-28 70-902 0 0,-38 75 1028 0 0,0-11 0 0 0,1 5-1 0 0,-1-1 0 0 0,0 1 1 0 0,1 0-1 0 0,-1 0 1 0 0,1-1-1 0 0,0 1 0 0 0,0 0 1 0 0,-1 0-1 0 0,1 0 0 0 0,0-1 1 0 0,0 1-1 0 0,0 0 1 0 0,0 0-1 0 0,0 0 0 0 0,0 1 1 0 0,2-3-1 0 0,-1 2 6 0 0,0 0-1 0 0,0-1 0 0 0,-1 1 1 0 0,1-1-1 0 0,0 0 1 0 0,-1 1-1 0 0,0-1 1 0 0,1 0-1 0 0,-1 0 1 0 0,0 0-1 0 0,2-4 1 0 0,2-11 125 0 0,2 0 0 0 0,0 1 1 0 0,1-1-1 0 0,16-23 1 0 0,-1 1 52 0 0,-14 24-178 0 0,1-1 0 0 0,1 2 1 0 0,0-1-1 0 0,1 1 0 0 0,17-15 0 0 0,-10 10 44 0 0,29-37-1 0 0,32-45-133 0 0,-34 37-44 0 0,64-114 1 0 0,-100 159 85 0 0,-2 0 0 0 0,8-26 0 0 0,21-81 21 0 0,-5 10-352 0 0,61-143-1 0 0,47-37 118 0 0,7-8 236 0 0,-129 265 21 0 0,2 1 0 0 0,1 1 0 0 0,2 1 0 0 0,48-58 0 0 0,0 12 235 0 0,78-117 1 0 0,-124 166-81 0 0,-14 20-110 0 0,-1-1 1 0 0,-1 0 0 0 0,0-1-1 0 0,-1 0 1 0 0,7-16-1 0 0,34-96 51 0 0,36-86-63 0 0,-73 187-33 0 0,2 0 0 0 0,20-30 0 0 0,-16 29 0 0 0,-7 10-198 0 0,0 1 1 0 0,2 1-1 0 0,0 0 1 0 0,0 1-1 0 0,2 0 1 0 0,-1 1-1 0 0,2 1 1 0 0,20-14-1 0 0,-8 6 70 0 0,-12 10-660 0 0,0 0 0 0 0,1 1 1 0 0,1 1-1 0 0,-1 1 0 0 0,1 0 1 0 0,1 1-1 0 0,-1 1 1 0 0,26-4-1 0 0,-5 13-3953 0 0,-31 0 4678 0 0,0-1 0 0 0,0 1-1 0 0,0 1 1 0 0,-1 0 0 0 0,0 0-1 0 0,0 0 1 0 0,9 8 0 0 0,-3 3 41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0.0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2147 1653 6168 0 0,'-40'33'-119'0'0,"14"-14"-237"0"0,2 1 1 0 0,1 1-1 0 0,-22 25 0 0 0,33-30 42 0 0,1 0 0 0 0,-15 27 0 0 0,-103 244-694 0 0,-28 62-640 0 0,73-197 1517 0 0,-139 244-81 0 0,95-204 2595 0 0,-13 19 1038 0 0,101-141-1922 0 0,3 2 0 0 0,-47 126 1 0 0,-10 118 1434 0 0,36-42-2485 0 0,25-68-271 0 0,-86 407 394 0 0,105-558-401 0 0,-9 41 407 0 0,-5-1 1 0 0,-74 170-1 0 0,-79 36 801 0 0,125-216-1088 0 0,37-55-138 0 0,-1 0 136 0 0,1 0 0 0 0,2 1-1 0 0,1 1 1 0 0,2 1-1 0 0,-12 37 1 0 0,-27 109 3652 0 0,45-151-3624 0 0,4-20-293 0 0,1 0 1 0 0,1 1 0 0 0,-1-1-1 0 0,2 1 1 0 0,-1 0-1 0 0,1-1 1 0 0,0 16 0 0 0,4-26-175 0 0,0 1 0 0 0,-1 0 0 0 0,1-1 0 0 0,0 0 0 0 0,-1 1 0 0 0,0-1 0 0 0,1 0 0 0 0,-1 0 0 0 0,0-1 1 0 0,3-3-1 0 0,11-11-205 0 0,-2 0 0 0 0,0-1 0 0 0,19-35 0 0 0,-18 28 243 0 0,1 1 0 0 0,25-30 0 0 0,97-105-167 0 0,-80 97 231 0 0,-20 24 259 0 0,-2-2 0 0 0,-1-1 0 0 0,-3-2 0 0 0,50-83 0 0 0,-54 62-128 0 0,-2-1 0 0 0,-3 0 0 0 0,16-78 1 0 0,-15 54-53 0 0,12-36-9 0 0,47-196-23 0 0,-69 252 1 0 0,37-164 0 0 0,-13 114 6 0 0,4 1-1 0 0,60-113 0 0 0,153-245-85 0 0,-99 188-288 0 0,-113 197 135 0 0,49-147-1 0 0,-69 163-33 0 0,198-548-965 0 0,-173 507 1146 0 0,92-191-1263 0 0,-15 104 717 0 0,-61 105-230 0 0,99-208 0 0 0,-71 63 33 0 0,11-22 416 0 0,-64 186-146 0 0,58-89 1 0 0,-64 113 561 0 0,13-22 61 0 0,2 2 1 0 0,4 2-1 0 0,3 3 0 0 0,81-81 0 0 0,-116 130-77 0 0,1 0 1 0 0,1 2-1 0 0,1 1 0 0 0,0 0 0 0 0,2 2 0 0 0,0 1 0 0 0,0 0 0 0 0,1 2 1 0 0,39-13-1 0 0,-63 25 3 0 0,0 0 1 0 0,0 1 0 0 0,1-1-1 0 0,-1 1 1 0 0,0 0 0 0 0,0-1 0 0 0,0 1-1 0 0,0 0 1 0 0,0 0 0 0 0,1 0-1 0 0,-1 1 1 0 0,0-1 0 0 0,0 0-1 0 0,0 1 1 0 0,0 0 0 0 0,0-1-1 0 0,0 1 1 0 0,0 0 0 0 0,0 0-1 0 0,0 0 1 0 0,3 2 0 0 0,-3 0-28 0 0,1-1 0 0 0,-1 1 1 0 0,0 0-1 0 0,0 0 0 0 0,0-1 1 0 0,-1 2-1 0 0,1-1 0 0 0,-1 0 1 0 0,1 0-1 0 0,-1 0 1 0 0,0 1-1 0 0,1 4 0 0 0,1 10-149 0 0,-1 0-1 0 0,-1 1 1 0 0,0 0 0 0 0,-3 18-1 0 0,2-18 109 0 0,-14 216 87 0 0,4-136 3 0 0,-16 89-12 0 0,16-132 0 0 0,-64 483 600 0 0,-8-40 158 0 0,59-371-724 0 0,-112 421-12 0 0,29-122 371 0 0,7-20 242 0 0,73-311-589 0 0,-118 494 165 0 0,124-498-211 0 0,-35 203 0 0 0,-20 387 1092 0 0,42-407-645 0 0,-16 103-316 0 0,2-174 383 0 0,36-172-617 0 0,0 0-1 0 0,-20 36 0 0 0,0 0-441 0 0,28-61 506 0 0,-1-1 0 0 0,0 1 1 0 0,0-1-1 0 0,0 0 0 0 0,-1 0 0 0 0,-10 10 1 0 0,-5 6-484 0 0,71-54-3226 0 0,-38 21 3683 0 0,0 0-1 0 0,-1-1 0 0 0,-1 0 1 0 0,0-1-1 0 0,0 0 0 0 0,-1-1 1 0 0,-1 0-1 0 0,-1-1 0 0 0,0 1 1 0 0,0-2-1 0 0,-2 1 0 0 0,0-1 1 0 0,0 0-1 0 0,3-19 0 0 0,11-82-3692 0 0,7-155-1 0 0,-20 100 2110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2207 251 11051 0 0,'0'0'-1307'0'0,"-8"-8"433"0"0,5 5 844 0 0,0 0 0 0 0,-1 0 0 0 0,1 1 0 0 0,-1-1 0 0 0,0 1 0 0 0,0 0 0 0 0,0 0-1 0 0,0 0 1 0 0,-1 0 0 0 0,1 1 0 0 0,0 0 0 0 0,-1 0 0 0 0,1 0 0 0 0,0 0 0 0 0,-1 1 0 0 0,1 0-1 0 0,-1 0 1 0 0,1 0 0 0 0,-7 1 0 0 0,-3 2-75 0 0,-1 0 0 0 0,0 1 0 0 0,1 1 0 0 0,-24 11-1 0 0,16-7 74 0 0,13-5 32 0 0,1 0 0 0 0,0 1 0 0 0,-1 0 0 0 0,2 0 0 0 0,-1 1 0 0 0,1 0 0 0 0,-1 0 0 0 0,2 1 0 0 0,-9 9 0 0 0,11-12 0 0 0,-1 0 0 0 0,-534 578 492 0 0,513-551-486 0 0,2 2-1 0 0,1 1 1 0 0,-18 37-1 0 0,-173 366 637 0 0,196-405-93 0 0,-2 0-1 0 0,-1-2 0 0 0,-1 0 0 0 0,-2-1 1 0 0,-1-2-1 0 0,-31 28 0 0 0,23-22-274 0 0,-179 188 990 0 0,188-190-1197 0 0,1 0-1 0 0,1 2 1 0 0,2 0-1 0 0,1 1 1 0 0,2 1 0 0 0,-20 55-1 0 0,25-58 68 0 0,-95 272 2286 0 0,94-255-2196 0 0,-11 69 1 0 0,-54 459 632 0 0,22-246-322 0 0,5 105-470 0 0,43-383-35 0 0,3-22-11 0 0,2 0 0 0 0,1 0 1 0 0,3 58-1 0 0,7 4-5 0 0,4 1 0 0 0,41 160 1 0 0,23-1 327 0 0,-69-233-368 0 0,1 0 0 0 0,1 0 0 0 0,1-1 0 0 0,1 0-1 0 0,0-1 1 0 0,2-1 0 0 0,0 1 0 0 0,24 24 0 0 0,-28-34-72 0 0,-1 0 0 0 0,1-1 0 0 0,0 0 0 0 0,0 0 0 0 0,1-1 0 0 0,0 0 0 0 0,0-1 0 0 0,0 0 0 0 0,1-1 1 0 0,0 0-1 0 0,0 0 0 0 0,0-2 0 0 0,21 4 0 0 0,34 6-262 0 0,1-4 0 0 0,1-2 1 0 0,-1-4-1 0 0,93-8 0 0 0,-118 2 239 0 0,0-3-1 0 0,0-1 1 0 0,0-2 0 0 0,-1-2-1 0 0,55-24 1 0 0,266-115 485 0 0,-332 137-307 0 0,0 0 0 0 0,-1-3 0 0 0,-1 0 0 0 0,0-2 0 0 0,-1 0 0 0 0,39-40 0 0 0,-56 51-49 0 0,27-25-17 0 0,11-9 148 0 0,-2-2-1 0 0,44-55 1 0 0,-60 62-122 0 0,176-203 715 0 0,12-13-518 0 0,-179 201-263 0 0,-3-1-1 0 0,-2-2 0 0 0,-2-1 0 0 0,-2-2 0 0 0,34-98 0 0 0,-58 140 45 0 0,23-60-1 0 0,-3-1 1 0 0,27-131-1 0 0,2-167-121 0 0,-22 145-688 0 0,-8 27 258 0 0,1-295 0 0 0,-28 313 450 0 0,-33-262 86 0 0,23 354 21 0 0,-30-112 0 0 0,41 198 1 0 0,-4-22-33 0 0,-2 0 0 0 0,-1 1-1 0 0,-1 0 1 0 0,-1 0 0 0 0,-2 1-1 0 0,-1 1 1 0 0,-28-45 0 0 0,-15-9-16 0 0,-84-92-1 0 0,104 131 41 0 0,-2 1 0 0 0,-2 2 0 0 0,-82-60 0 0 0,93 80 8 0 0,11 6 0 0 0,-2 0 0 0 0,0 1 0 0 0,0 1 0 0 0,-1 1 0 0 0,-32-10 0 0 0,27 10-32 0 0,-5-2-92 0 0,0 1 0 0 0,-1 2 0 0 0,0 1 0 0 0,0 1 1 0 0,-1 2-1 0 0,-38 0 0 0 0,-374 39-5 0 0,425-33 152 0 0,0 2 0 0 0,0 0 0 0 0,1 1 0 0 0,-1 1 0 0 0,1 0 0 0 0,0 2 0 0 0,-30 16 0 0 0,22-6 204 0 0,1 0 0 0 0,1 1 0 0 0,-43 45 1 0 0,63-60-211 0 0,-20 22-8 0 0,-2-1 0 0 0,-1-2 1 0 0,-1 0-1 0 0,-46 27 1 0 0,-26 11-31 0 0,-250 165-87 0 0,334-212 194 0 0,0 1 0 0 0,1 0 1 0 0,1 1-1 0 0,0 1 0 0 0,1 0 0 0 0,1 1 0 0 0,1 0 0 0 0,0 1 0 0 0,2 1 0 0 0,-16 36 0 0 0,12-24 145 0 0,-20 44 242 0 0,-36 127 0 0 0,14-33-284 0 0,-75 263-210 0 0,121-380-223 0 0,2 2 0 0 0,2-1-1 0 0,3 1 1 0 0,6 86 0 0 0,2-58-333 0 0,28 139 0 0 0,-4-57 168 0 0,-11-46 294 0 0,61 314-199 0 0,-54-349 157 0 0,3 0 0 0 0,59 118 0 0 0,-79-184 155 0 0,0 0 1 0 0,1 0-1 0 0,1-1 0 0 0,1 0 0 0 0,0-1 1 0 0,1 0-1 0 0,1-1 0 0 0,0-1 0 0 0,1 0 0 0 0,1 0 1 0 0,30 21-1 0 0,-21-22 2 0 0,0-1 0 0 0,1 0 0 0 0,0-2 0 0 0,1-1 0 0 0,0-1 0 0 0,0-1 0 0 0,1-2 0 0 0,-1 0 0 0 0,1-2 0 0 0,1-1 0 0 0,-1-1 0 0 0,0-1 0 0 0,0-2 0 0 0,0 0 0 0 0,30-8 0 0 0,-44 8 0 0 0,4-2 0 0 0,1 0 0 0 0,0-1 0 0 0,-1 0 0 0 0,0-1 0 0 0,-1-1 0 0 0,1-1 0 0 0,-1-1 0 0 0,22-14 0 0 0,27-38 21 0 0,15-18-128 0 0,118-75-888 0 0,0 1-301 0 0,-184 142 1258 0 0,-1-2 1 0 0,0 0-1 0 0,-1 0 1 0 0,0-1-1 0 0,-1 0 1 0 0,-1-1-1 0 0,16-29 1 0 0,109-277-134 0 0,-68 150 85 0 0,35-66 171 0 0,142-467 451 0 0,-201 568-598 0 0,45-262 0 0 0,-68 294 57 0 0,3-9-70 0 0,-7 44-67 0 0,-4-1 1 0 0,-2 0-1 0 0,0-97 0 0 0,-22-257-8 0 0,11 412 149 0 0,0-14-115 0 0,-2 0 0 0 0,0 0 0 0 0,-2 0 0 0 0,-1 1-1 0 0,-1-1 1 0 0,-13-31 0 0 0,5 25-61 0 0,-1 1 1 0 0,-2 1-1 0 0,-38-50 0 0 0,50 74 226 0 0,0 0-1 0 0,0 0 0 0 0,0 0 0 0 0,-1 1 0 0 0,0-1 0 0 0,0 2 1 0 0,0-1-1 0 0,-1 1 0 0 0,1 0 0 0 0,-1 1 0 0 0,0-1 1 0 0,0 2-1 0 0,0-1 0 0 0,-1 1 0 0 0,-15-2 0 0 0,9 5 96 0 0,0 0 0 0 0,0 0 0 0 0,0 2 0 0 0,0 0 1 0 0,0 0-1 0 0,0 2 0 0 0,1 0 0 0 0,-19 9 0 0 0,-103 56 716 0 0,124-62-982 0 0,-47 26 161 0 0,2 2 0 0 0,2 3 0 0 0,-68 62 0 0 0,86-65-41 0 0,1 3 1 0 0,2 1 0 0 0,1 1 0 0 0,-38 66 0 0 0,-156 297 1 0 0,44 47-225 0 0,87-199-21 0 0,-46 41 10 0 0,119-246 85 0 0,2 2-1 0 0,2 0 1 0 0,2 1 0 0 0,-15 76 0 0 0,25-98 115 0 0,-52 276-136 0 0,57-271 172 0 0,0-1 0 0 0,5 49 0 0 0,7 76 0 0 0,7 0 0 0 0,46 191 0 0 0,-55-318-7 0 0,2-2 0 0 0,2 1 0 0 0,0-1 1 0 0,2-1-1 0 0,1 0 0 0 0,1-1 0 0 0,33 41 0 0 0,29 47-1008 0 0,-35-51-285 0 0,79 89 0 0 0,-122-152 1287 0 0,11 11-360 0 0,0-1 0 0 0,0 0 0 0 0,1 0 0 0 0,1-1 0 0 0,-1-1 0 0 0,1 0 0 0 0,1-1 0 0 0,-1 0 0 0 0,1-1 0 0 0,0-1 0 0 0,20 5 0 0 0,-28-9 307 0 0,0 0 0 0 0,1 0 0 0 0,-1 0 1 0 0,0-1-1 0 0,0 0 0 0 0,1-1 0 0 0,-1 1 1 0 0,0-1-1 0 0,0 0 0 0 0,11-4 0 0 0,0 1-24 0 0,-10 4 78 0 0,-1-1 1 0 0,1 0-1 0 0,-1 0 1 0 0,1-1 0 0 0,-1 1-1 0 0,0-1 1 0 0,0-1-1 0 0,0 1 1 0 0,0-1-1 0 0,0 0 1 0 0,0-1-1 0 0,-1 1 1 0 0,0-1-1 0 0,10-9 1 0 0,0 2-31 0 0,164-154-515 0 0,-160 147 528 0 0,-1-1-1 0 0,-1-1 1 0 0,17-24 0 0 0,16-23-4 0 0,-41 56 36 0 0,-2 3 7 0 0,-1 0-1 0 0,0 0 1 0 0,-1-1-1 0 0,0 0 1 0 0,0 0-1 0 0,-1 0 0 0 0,0-1 1 0 0,-1 0-1 0 0,0 1 1 0 0,2-13-1 0 0,24-117-9 0 0,-7-1 0 0 0,6-183 0 0 0,-26 248-53 0 0,-16-144-1 0 0,4 134 54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1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17090 0 0,'0'0'-2056'0'0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8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8224 0 0,'0'0'1263'0'0,"29"-8"1878"0"0,17-17-3083 0 0,-25 13-151 0 0,40-17-107 0 0,4-2-2855 0 0,-54 23 2455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6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0 128 0 0,'0'34'0'0'0,"0"-19"0"0"0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7.6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1413 0 0,'0'5'9252'0'0,"-1"2"-8923"0"0,2-1-1 0 0,-1 1 0 0 0,0-1 1 0 0,1 1-1 0 0,1-1 1 0 0,-1 0-1 0 0,1 1 0 0 0,4 9 1 0 0,3 2-225 0 0,-1 1-1 0 0,-1 0 1 0 0,0 1 0 0 0,-1-1 0 0 0,5 39 0 0 0,5 113 824 0 0,-11-105-787 0 0,-3 17 939 0 0,-11 114 0 0 0,-2 12 593 0 0,-1-3-493 0 0,0 2-689 0 0,15-138-106 0 0,-1-28-21 0 0,-4-49-254 0 0,2 20-158 0 0,2-4-90 0 0,-2-27-21 0 0,11-13-3011 0 0,12-66-8399 0 0,-14 51 10010 0 0,2 8 517 0 0,-5 20 832 0 0,-2 0 1 0 0,5-33-1 0 0,-2-50 60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18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0 176 6682 0 0,'0'0'-2249'0'0,"15"-5"526"0"0,-13 4 1661 0 0,0 0-1 0 0,0 0 1 0 0,0-1 0 0 0,0 1-1 0 0,0-1 1 0 0,0 1 0 0 0,0-1-1 0 0,2-3 1 0 0,10-7 997 0 0,49-23 221 0 0,-59 32-1035 0 0,1 1 0 0 0,-1 1-1 0 0,0-1 1 0 0,0 0-1 0 0,1 1 1 0 0,-1 0-1 0 0,1 0 1 0 0,7 0-1 0 0,13-5 659 0 0,-14 2-400 0 0,1 0 0 0 0,-1 1 1 0 0,1 0-1 0 0,23-2 1 0 0,29-7 335 0 0,-38 2-663 0 0,-17 6 29 0 0,-1 1 1 0 0,2 0-1 0 0,-1 0 0 0 0,0 1 1 0 0,0 0-1 0 0,20-2 1 0 0,-28 4-33 0 0,1 0 1 0 0,-1 0-1 0 0,1 0 1 0 0,-1-1-1 0 0,1 1 1 0 0,-1-1 0 0 0,1 1-1 0 0,-1-1 1 0 0,1 0-1 0 0,-1 0 1 0 0,0 1-1 0 0,1-1 1 0 0,-1 0 0 0 0,0 0-1 0 0,0 0 1 0 0,2-2-1 0 0,-2 2 25 0 0,0 0-1 0 0,0 0 0 0 0,0 0 1 0 0,0 0-1 0 0,0 0 0 0 0,0 1 1 0 0,1-1-1 0 0,-1 0 0 0 0,0 1 1 0 0,1-1-1 0 0,-1 0 1 0 0,0 1-1 0 0,1 0 0 0 0,-1-1 1 0 0,0 1-1 0 0,1 0 0 0 0,1 0 1 0 0,14-2 622 0 0,-16 2-675 0 0,-1 0 0 0 0,0 0 0 0 0,1 0 1 0 0,-1 0-1 0 0,0 0 0 0 0,1 0 0 0 0,-1 0 0 0 0,0 0 0 0 0,1 0 0 0 0,-1 0 0 0 0,0 0 0 0 0,1 0 1 0 0,-1 0-1 0 0,0 0 0 0 0,1 0 0 0 0,-1 0 0 0 0,1 0 0 0 0,-1 0 0 0 0,0 0 0 0 0,1 0 0 0 0,-1 0 1 0 0,0 1-1 0 0,0-1 0 0 0,1 0 0 0 0,-1 0 0 0 0,0 0 0 0 0,1 1 0 0 0,-1-1 0 0 0,0 0 1 0 0,0 0-1 0 0,1 1 0 0 0,-1-1 0 0 0,0 0 0 0 0,0 1 0 0 0,0-1 0 0 0,1 1 0 0 0,12 4 236 0 0,-12-11-387 0 0,2 8-104 0 0,-3 7 126 0 0,1-4 74 0 0,-4-25 26 0 0,-13 45 1036 0 0,9-22-717 0 0,2 2-236 0 0,-7 27-3909 0 0,10-31 3821 0 0,1 0 0 0 0,-1 0 1 0 0,1 0-1 0 0,-1 0 0 0 0,1 1 0 0 0,0-1 0 0 0,0 1 0 0 0,-1-1 0 0 0,1 1 0 0 0,0-1 0 0 0,0 1 0 0 0,1 0 0 0 0,-1-1 0 0 0,0 1 1 0 0,0 0-1 0 0,1 0 0 0 0,-1-1 0 0 0,1 1 0 0 0,0 0 0 0 0,-1 2 0 0 0,1-1-157 0 0,-1 1 0 0 0,0-1 0 0 0,-1 0 0 0 0,1 1 1 0 0,0-1-1 0 0,-1 0 0 0 0,0 0 0 0 0,1 0 0 0 0,-5 3 0 0 0,-3 3-628 0 0,0 1-1 0 0,0-1 1 0 0,1 1 0 0 0,-8 13 0 0 0,-15 17-308 0 0,24-28 794 0 0,1 0 0 0 0,0 0 0 0 0,1 1 0 0 0,0 0 0 0 0,1 0-1 0 0,-4 20 1 0 0,4-1 162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23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320 1312 14135 0 0,'0'0'-2142'0'0,"-18"-24"543"0"0,23 30 1635 0 0,-4-4-46 0 0,1-1 1 0 0,-1 0 0 0 0,0 0 0 0 0,0 1-1 0 0,1-1 1 0 0,-1 1 0 0 0,0-1 0 0 0,-1 1-1 0 0,1-1 1 0 0,0 1 0 0 0,0-1 0 0 0,-1 1-1 0 0,1 0 1 0 0,-1 0 0 0 0,1 2 0 0 0,2 6 242 0 0,7 26-74 0 0,-2 1-1 0 0,-1 0 1 0 0,-2 0-1 0 0,1 63 1 0 0,-5 35 408 0 0,2-32 865 0 0,-4 0-1 0 0,-29 195 0 0 0,25-278-1355 0 0,2-10 33 0 0,1 1 0 0 0,0-1 0 0 0,1 1 0 0 0,0 19 0 0 0,-5 47 298 0 0,0 18-219 0 0,-8 77 781 0 0,11-151-782 0 0,0 1 1 0 0,1-1 0 0 0,2 23-1 0 0,-1 24 326 0 0,0-54-415 0 0,-1-1 0 0 0,0 0 0 0 0,-6 18 0 0 0,1-2 46 0 0,1 31 59 0 0,5-43-133 0 0,-1 1 1 0 0,0-1 0 0 0,-1 0 0 0 0,-10 31 0 0 0,3-14 219 0 0,2 0 1 0 0,-6 51-1 0 0,-11 48 659 0 0,-3-47 122 0 0,3 17-771 0 0,25-103-295 0 0,-1 1-1 0 0,1 0 1 0 0,0 0 0 0 0,0 0 0 0 0,-1 0 0 0 0,1-1 0 0 0,0 1 0 0 0,-1 0 0 0 0,1 0-1 0 0,-1-1 1 0 0,1 1 0 0 0,-1 0 0 0 0,0-1 0 0 0,1 1 0 0 0,-1 0 0 0 0,0-1 0 0 0,1 1 0 0 0,-2 0-1 0 0,-11 13 32 0 0,-44 111-36 0 0,36-90 0 0 0,17-31 0 0 0,1 1 0 0 0,0-1 0 0 0,0 1 0 0 0,0-1 0 0 0,1 1 0 0 0,-1 0 0 0 0,1 0 0 0 0,-1 6 0 0 0,3-11-20 0 0,-1 0 1 0 0,1 1-1 0 0,0-1 0 0 0,0 0 1 0 0,0 1-1 0 0,0-1 0 0 0,0 0 1 0 0,0 1-1 0 0,0-1 0 0 0,1 0 1 0 0,-1 1-1 0 0,0-1 0 0 0,0 0 1 0 0,0 1-1 0 0,0-1 0 0 0,0 0 1 0 0,0 1-1 0 0,1-1 0 0 0,-1 0 1 0 0,0 1-1 0 0,0-1 0 0 0,0 0 0 0 0,1 0 1 0 0,-1 1-1 0 0,0-1 0 0 0,0 0 1 0 0,1 0-1 0 0,-1 0 0 0 0,0 1 1 0 0,1-1-1 0 0,-1 0 0 0 0,0 0 1 0 0,1 0-1 0 0,-1 0 0 0 0,0 0 1 0 0,1 0-1 0 0,-1 1 0 0 0,0-1 1 0 0,1 0-1 0 0,-1 0 0 0 0,0 0 1 0 0,1 0-1 0 0,-1 0 0 0 0,0 0 0 0 0,1 0 1 0 0,-1-1-1 0 0,0 1 0 0 0,1 0 1 0 0,-1 0-1 0 0,0 0 0 0 0,1 0 1 0 0,-1 0-1 0 0,1-1 0 0 0,5 1-73 0 0,3-3 42 0 0,-1 0-1 0 0,1 0 1 0 0,-1-1 0 0 0,1 0 0 0 0,-1-1 0 0 0,8-5 0 0 0,-3 2-20 0 0,2-2 3 0 0,0-1-1 0 0,0-1 1 0 0,-1 0 0 0 0,-1-1-1 0 0,0-1 1 0 0,14-19-1 0 0,-17 21 34 0 0,-4 4-3 0 0,1 0-1 0 0,-2-1 1 0 0,1 1-1 0 0,6-18 1 0 0,129-312-357 0 0,-65 153 233 0 0,-53 124 6 0 0,-2-1 1 0 0,23-115-1 0 0,-15 48 45 0 0,-10 54 62 0 0,3 1 1 0 0,3 1 0 0 0,48-98 0 0 0,-54 135-4 0 0,2 1 1 0 0,2 0 0 0 0,1 2-1 0 0,34-35 1 0 0,0 1 18 0 0,215-273-405 0 0,-42 4 523 0 0,-109 147 172 0 0,-107 164-250 0 0,29-51-3 0 0,4 2 0 0 0,3 2-1 0 0,106-115 1 0 0,-7 58-4 0 0,-86 75 0 0 0,152-158 0 0 0,-169 163 0 0 0,100-115-129 0 0,-137 154 177 0 0,0 1-1 0 0,1 1 1 0 0,1 0 0 0 0,-1 0-1 0 0,1 1 1 0 0,0 1-1 0 0,1 0 1 0 0,25-9 0 0 0,-35 14-37 0 0,0 0 0 0 0,0 0 0 0 0,0 1 0 0 0,0-1 0 0 0,0 0 0 0 0,0 1 0 0 0,0 0 0 0 0,0 0 0 0 0,0 0 0 0 0,0 0 1 0 0,0 0-1 0 0,0 1 0 0 0,0-1 0 0 0,0 1 0 0 0,0 0 0 0 0,0 0 0 0 0,0 0 0 0 0,0 0 0 0 0,-1 1 0 0 0,1-1 1 0 0,0 1-1 0 0,-1-1 0 0 0,1 1 0 0 0,-1 0 0 0 0,0 0 0 0 0,1 0 0 0 0,2 4 0 0 0,1 2 37 0 0,1 1-1 0 0,-2 0 1 0 0,1 1-1 0 0,-1-1 1 0 0,6 17-1 0 0,-8-20-43 0 0,44 102 210 0 0,-45-100-203 0 0,1 0 0 0 0,-1 0-1 0 0,-1 0 1 0 0,1 0 0 0 0,-1 14 0 0 0,1 384 96 0 0,-11-229-107 0 0,-48 262 0 0 0,54-423 0 0 0,-42 221 0 0 0,23-130 0 0 0,-7 29 0 0 0,-81 469 0 0 0,21 45 0 0 0,54-422-9 0 0,-29 158 61 0 0,51-316 163 0 0,-59 422 2161 0 0,56 32 494 0 0,18-499-3277 0 0,1 1 0 0 0,2 0 0 0 0,10 36 0 0 0,-8-36 300 0 0,-6-17-72 0 0,1-1 1 0 0,0 0 0 0 0,0 0-1 0 0,0 0 1 0 0,1-1-1 0 0,0 1 1 0 0,1 0-1 0 0,-1-1 1 0 0,2 0-1 0 0,-1 0 1 0 0,1 0-1 0 0,0-1 1 0 0,0 1-1 0 0,6 5 1 0 0,-8-11-48 0 0,-1 0 1 0 0,0 0-1 0 0,1 0 0 0 0,-1 0 1 0 0,0 0-1 0 0,1-1 0 0 0,-1 1 0 0 0,1-1 1 0 0,-1 1-1 0 0,1-1 0 0 0,-1 0 1 0 0,1 0-1 0 0,-1 0 0 0 0,1 0 1 0 0,-1-1-1 0 0,1 1 0 0 0,-1-1 1 0 0,1 1-1 0 0,-1-1 0 0 0,0 0 1 0 0,1 0-1 0 0,-1 0 0 0 0,0 0 1 0 0,1-1-1 0 0,-1 1 0 0 0,0 0 1 0 0,2-3-1 0 0,6-3-317 0 0,-1-1 1 0 0,0 0 0 0 0,15-18-1 0 0,-20 21 487 0 0,6-6-1092 0 0,0 0 0 0 0,-1-1 0 0 0,-1 0 0 0 0,9-17 0 0 0,7-19-180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3:30.7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381 511 642 0 0,'158'0'365'0'0,"-77"-2"331"0"0,115-19 0 0 0,139-9 353 0 0,-323 29-1046 0 0,0 0-1 0 0,0 0 1 0 0,0 1 0 0 0,0 1-1 0 0,20 3 1 0 0,-22-2 10 0 0,1 0 0 0 0,0-2 0 0 0,0 1 0 0 0,-1-1 0 0 0,1-1 0 0 0,14-2 0 0 0,-4 0 81 0 0,11-2 630 0 0,60-2 0 0 0,8 11 68 0 0,-99-4-763 0 0,1 0 0 0 0,-1 0 0 0 0,1 0-1 0 0,-1 0 1 0 0,1 0 0 0 0,-1 0-1 0 0,1 1 1 0 0,-1-1 0 0 0,1 0-1 0 0,-1 1 1 0 0,1-1 0 0 0,-1 1-1 0 0,0 0 1 0 0,1 0 0 0 0,-1-1-1 0 0,0 1 1 0 0,1 0 0 0 0,-1 0-1 0 0,1 2 1 0 0,-4 5 264 0 0,-15-3-367 0 0,-167 8 2494 0 0,-266 22-2249 0 0,327-24-193 0 0,58-4 22 0 0,-99-2 1 0 0,55-7-1 0 0,55 2 0 0 0,-60-8 0 0 0,109 7-9 0 0,-40-4 690 0 0,1-1 0 0 0,-56-16 0 0 0,92 20-570 0 0,0-1-1 0 0,1 0 0 0 0,-1 0 0 0 0,1 0 0 0 0,0-1 0 0 0,-7-10 666 0 0,35 15-799 0 0,295 6-1336 0 0,-269-8 1454 0 0,196 7-223 0 0,-157-2 128 0 0,65 0 0 0 0,17-7 0 0 0,-81 3 0 0 0,291-27 0 0 0,-311 17 0 0 0,239-44 0 0 0,-304 54 0 0 0,0 0 0 0 0,-1-1 0 0 0,1 1 0 0 0,0 0-1 0 0,-1-1 1 0 0,1 1 0 0 0,-1-1 0 0 0,1 0 0 0 0,-1 1 0 0 0,1-1 0 0 0,-1 0 0 0 0,1 0 0 0 0,-1 0 0 0 0,0 0 0 0 0,0 0 0 0 0,1-1 0 0 0,0-1-1 0 0,-2 3 2 0 0,0-1 0 0 0,1 0 0 0 0,-1 1 0 0 0,0-1 0 0 0,-1 0-1 0 0,1 1 1 0 0,0-1 0 0 0,0 0 0 0 0,0 1 0 0 0,0-1-1 0 0,0 0 1 0 0,-1 1 0 0 0,1-1 0 0 0,0 1 0 0 0,-1-1-1 0 0,1 0 1 0 0,0 1 0 0 0,-1-1 0 0 0,1 1 0 0 0,-1-1 0 0 0,1 1-1 0 0,0-1 1 0 0,-1 1 0 0 0,0-1 0 0 0,1 1 0 0 0,-1 0-1 0 0,0-1 1 0 0,-5-3 46 0 0,0 0-1 0 0,-1 0 0 0 0,1 1 1 0 0,-1 0-1 0 0,-12-4 1 0 0,-112-28 1302 0 0,121 31-1300 0 0,0 1-1 0 0,0 0 1 0 0,-1 1 0 0 0,1 0 0 0 0,-1 1-1 0 0,1 0 1 0 0,-1 0 0 0 0,0 1 0 0 0,1 1-1 0 0,-1 0 1 0 0,-17 3 0 0 0,-13 2 8 0 0,-202 15-35 0 0,-82 7-22 0 0,279-22 25 0 0,0 1 0 0 0,1 3 0 0 0,0 2 0 0 0,-46 19 0 0 0,65-22-22 0 0,-65 14 4 0 0,70-19-55 0 0,0 1-1 0 0,0 1 1 0 0,0 1-1 0 0,-32 16 1 0 0,53-23 44 0 0,1 0 0 0 0,-1 0 0 0 0,0 0-1 0 0,1 0 1 0 0,-1 0 0 0 0,1 1 0 0 0,-1-1 0 0 0,0 0 0 0 0,1 0 0 0 0,-1 0 0 0 0,0 0 0 0 0,1 1 0 0 0,-1-1 0 0 0,0 0 0 0 0,1 0 0 0 0,-1 1 0 0 0,0-1 0 0 0,1 0 0 0 0,-1 1-1 0 0,0-1 1 0 0,0 0 0 0 0,0 1 0 0 0,1-1 0 0 0,-1 0 0 0 0,0 1 0 0 0,0-1 0 0 0,0 0 0 0 0,0 1 0 0 0,1-1 0 0 0,-1 1 0 0 0,0-1 0 0 0,0 0 0 0 0,0 1 0 0 0,0-1 0 0 0,0 1-1 0 0,0-1 1 0 0,0 0 0 0 0,0 1 0 0 0,0-1 0 0 0,0 1 0 0 0,-1-1 0 0 0,1 0 0 0 0,0 1 0 0 0,0-1 0 0 0,0 1 0 0 0,0-1 0 0 0,-1 0 0 0 0,1 1 0 0 0,0-1 0 0 0,0 0-1 0 0,-1 1 1 0 0,1-1 0 0 0,0 0 0 0 0,0 1 0 0 0,-1-1 0 0 0,1 0 0 0 0,0 0 0 0 0,-1 0 0 0 0,1 1 0 0 0,-1-1 0 0 0,1 0 0 0 0,-1 0 0 0 0,37 6-20 0 0,-34-6 25 0 0,42 4-152 0 0,52-1 1 0 0,-59-3-148 0 0,37-4-235 0 0,-14-3 380 0 0,9 0 153 0 0,-28 1 0 0 0,1 3 0 0 0,71 2 0 0 0,202 3 0 0 0,-163-5 0 0 0,-115 5 0 0 0,-32-1 0 0 0,0-1 0 0 0,0 1 0 0 0,-1-1 0 0 0,1 0 0 0 0,0-1 0 0 0,9-1 0 0 0,4 1-7 0 0,7-1 7 0 0,-24 2 2 0 0,-1 0-1 0 0,1 0 1 0 0,-1 0-1 0 0,0 0 0 0 0,1 0 1 0 0,-1 0-1 0 0,1 0 1 0 0,-1 0-1 0 0,1 0 1 0 0,-1 0-1 0 0,1-1 1 0 0,-1 1-1 0 0,0 0 1 0 0,1 0-1 0 0,-1-1 1 0 0,1 1-1 0 0,-1 0 1 0 0,0 0-1 0 0,1-1 1 0 0,-1 1-1 0 0,0 0 0 0 0,0-1 1 0 0,1 1-1 0 0,-1 0 1 0 0,0-1-1 0 0,0 1 1 0 0,1-1-1 0 0,-1 1 1 0 0,0 0-1 0 0,0-1 1 0 0,0 1-1 0 0,0-1 1 0 0,1 0-1 0 0,-3 0 25 0 0,1 0 0 0 0,-1-1 0 0 0,1 1 0 0 0,-1 0 0 0 0,1 0 0 0 0,-1 0 0 0 0,0 0 0 0 0,0 1-1 0 0,1-1 1 0 0,-1 0 0 0 0,0 1 0 0 0,0-1 0 0 0,0 1 0 0 0,0 0 0 0 0,0-1 0 0 0,0 1 0 0 0,0 0 0 0 0,-2 0 0 0 0,-67-2 21 0 0,-97 9 0 0 0,82-2-34 0 0,65-4-13 0 0,-361 29 0 0 0,273-9 0 0 0,100-18 0 0 0,0-2 0 0 0,0 1 0 0 0,-1-1 0 0 0,1 0 0 0 0,-16-2 0 0 0,10 1 0 0 0,4 1-166 0 0,37-13-161 0 0,77-51-637 0 0,-52 27 668 0 0,66-36-1 0 0,-94 59 291 0 0,194-131 6 0 0,-177 118 0 0 0,-17 13 0 0 0,-1-1 0 0 0,-1-1 0 0 0,0-1 0 0 0,19-20 0 0 0,-38 34 10 0 0,0 0 0 0 0,-1-1-1 0 0,1 1 1 0 0,0-1 0 0 0,-1 1 0 0 0,1-1 0 0 0,-1 0 0 0 0,0 0 0 0 0,0 0 0 0 0,0 0 0 0 0,-1 0-1 0 0,2-3 1 0 0,-2 4-6 0 0,0 1-1 0 0,0 0 0 0 0,0-1 1 0 0,0 1-1 0 0,-1 0 1 0 0,1-1-1 0 0,0 1 0 0 0,-1 0 1 0 0,1 0-1 0 0,0-1 1 0 0,-1 1-1 0 0,0 0 0 0 0,1 0 1 0 0,-1 0-1 0 0,0 0 0 0 0,1-1 1 0 0,-1 1-1 0 0,0 0 1 0 0,0 1-1 0 0,0-1 0 0 0,0 0 1 0 0,0 0-1 0 0,0 0 1 0 0,0 0-1 0 0,0 1 0 0 0,0-1 1 0 0,0 0-1 0 0,-1 1 0 0 0,1-1 1 0 0,0 1-1 0 0,0 0 1 0 0,-1-1-1 0 0,1 1 0 0 0,0 0 1 0 0,-1 0-1 0 0,1 0 0 0 0,-2 0 1 0 0,-199-9-4 0 0,180 9 0 0 0,0 1 0 0 0,0 1 0 0 0,0 1 0 0 0,-31 8 0 0 0,-35 7 0 0 0,58-12-81 0 0,0 2 1 0 0,1 1-1 0 0,1 1 1 0 0,0 1-1 0 0,-34 19 1 0 0,-49 21-80 0 0,46-26 160 0 0,-113 49 0 0 0,163-66-4 0 0,3-2-17 0 0,-1 0 1 0 0,1 0-1 0 0,-1-1 1 0 0,-21 5-1 0 0,28-9 17 0 0,0 1-1 0 0,1 1 0 0 0,-1-1 0 0 0,1 1 0 0 0,-1 0 1 0 0,1 0-1 0 0,0 1 0 0 0,-5 4 0 0 0,11-8-39 0 0,0 0-1 0 0,1 0 0 0 0,-1 0 0 0 0,0 0 0 0 0,0 1 0 0 0,1-1 1 0 0,-1 0-1 0 0,0 1 0 0 0,0-1 0 0 0,1 1 0 0 0,-1-1 0 0 0,0 1 1 0 0,0-1-1 0 0,0 1 0 0 0,0 0 0 0 0,0 0 0 0 0,0 0 0 0 0,1 1 0 0 0,16 7-837 0 0,-14-8 851 0 0,0-1 1 0 0,0 0-1 0 0,0 0 1 0 0,0 0-1 0 0,-1 0 1 0 0,1-1-1 0 0,0 0 1 0 0,0 1-1 0 0,0-1 1 0 0,6-3-1 0 0,-6 2 13 0 0,0 1-1 0 0,1-1 1 0 0,-1 1-1 0 0,0 0 1 0 0,1 1 0 0 0,-1-1-1 0 0,1 1 1 0 0,0 0-1 0 0,-1 0 1 0 0,1 0-1 0 0,7 2 1 0 0,10 3-68 0 0,109 20 43 0 0,-110-23 43 0 0,-13-1 0 0 0,-26 5 0 0 0,6-2 131 0 0,-1-1 1 0 0,1 0-1 0 0,0-1 0 0 0,-1 0 0 0 0,1-1 0 0 0,-17 0 0 0 0,12-1-23 0 0,-1 1 0 0 0,-30 5 1 0 0,-134 28-174 0 0,47-28 44 0 0,129-5 44 0 0,-1 0 0 0 0,0 0 0 0 0,0 0 0 0 0,0-1 0 0 0,0 0 0 0 0,0-1 0 0 0,0 1 0 0 0,0-1 0 0 0,0-1 1 0 0,0 1-1 0 0,0-1 0 0 0,-11-5 0 0 0,18 7-20 0 0,0 0 1 0 0,-1-1-1 0 0,1 1 1 0 0,0 0-1 0 0,-1-1 1 0 0,1 1-1 0 0,0-1 1 0 0,-1 1 0 0 0,1-1-1 0 0,0 1 1 0 0,0 0-1 0 0,0-1 1 0 0,-1 1-1 0 0,1-1 1 0 0,0 1-1 0 0,0-1 1 0 0,0 1-1 0 0,0-1 1 0 0,0 1 0 0 0,0-1-1 0 0,0 1 1 0 0,0-1-1 0 0,0 1 1 0 0,0-1-1 0 0,0 1 1 0 0,0-1-1 0 0,1 1 1 0 0,-1-1-1 0 0,0 1 1 0 0,0-1-1 0 0,0 1 1 0 0,1-1 0 0 0,-1 1-1 0 0,0-1 1 0 0,1 1-1 0 0,-1 0 1 0 0,0-1-1 0 0,1 1 1 0 0,0-1-1 0 0,22-22 151 0 0,-7 7-107 0 0,8-6-47 0 0,48-36 0 0 0,-56 45 0 0 0,20-11-35 0 0,1 0 0 0 0,2 3 0 0 0,0 1 0 0 0,75-26-1 0 0,48-24-45 0 0,-143 62 81 0 0,-17 7 0 0 0,0 0 0 0 0,1 1 0 0 0,-1-1 0 0 0,0 0 0 0 0,0 0 0 0 0,1 0 0 0 0,-1 0 0 0 0,0-1 0 0 0,0 1 0 0 0,0-1 0 0 0,0 1 0 0 0,-1-1 0 0 0,1 0 0 0 0,0 0 0 0 0,-1 1 0 0 0,1-1 0 0 0,0-2 0 0 0,-7 3 55 0 0,0 2 0 0 0,-1-1 0 0 0,1 1-1 0 0,-1-1 1 0 0,1 1 0 0 0,0 1-1 0 0,0-1 1 0 0,-5 3 0 0 0,-45 15 20 0 0,-77 41 0 0 0,74-30-137 0 0,44-23 28 0 0,-1 0 0 0 0,1 0 1 0 0,0 1-1 0 0,1 1 1 0 0,0 0-1 0 0,0 1 1 0 0,1 0-1 0 0,-15 17 1 0 0,10-3-104 0 0,13-20-59 0 0,0 1-1 0 0,1-1 1 0 0,0 1-1 0 0,0 0 1 0 0,0 0-1 0 0,0 0 1 0 0,1 1-1 0 0,0-1 1 0 0,0 1-1 0 0,0-1 1 0 0,1 1-1 0 0,0 0 1 0 0,0-1-1 0 0,0 10 1 0 0,13-179-832 0 0,1 54-1435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3:35.2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3581 850 4626 0 0,'110'0'-43'0'0,"-77"0"-83"0"0,0-2-1 0 0,46-9 1 0 0,1-2-544 0 0,44-11 91 0 0,-15 10 504 0 0,-45 7 48 0 0,104-25 1 0 0,-21-8 26 0 0,-140 38 372 0 0,0 0 0 0 0,0 0 0 0 0,-1-1-1 0 0,1 0 1 0 0,-1 0 0 0 0,0 0 0 0 0,0-1 0 0 0,0 0 0 0 0,-1 0 0 0 0,11-10-1 0 0,-16 13-362 0 0,0 0 0 0 0,1 0-1 0 0,-1 1 1 0 0,0-1-1 0 0,0 0 1 0 0,0 0 0 0 0,0 0-1 0 0,0 0 1 0 0,0 1-1 0 0,0-1 1 0 0,0 0-1 0 0,0 0 1 0 0,-1 0 0 0 0,1 0-1 0 0,0 1 1 0 0,0-1-1 0 0,-1 0 1 0 0,1 0 0 0 0,-1 1-1 0 0,1-1 1 0 0,0 0-1 0 0,-1 1 1 0 0,0-1-1 0 0,1 0 1 0 0,-1 1 0 0 0,1-1-1 0 0,-1 1 1 0 0,0-1-1 0 0,1 0 1 0 0,-1 1 0 0 0,-1-1-1 0 0,-3-3 71 0 0,0 1 0 0 0,-1 0 1 0 0,1 0-1 0 0,-1 0 0 0 0,-11-4 0 0 0,-16-2 37 0 0,-1 2 1 0 0,0 1-1 0 0,-39-2 0 0 0,-121-2-50 0 0,108 7-147 0 0,-199 1 60 0 0,279 2 20 0 0,-202 7 1 0 0,-27-2 215 0 0,-4 10-44 0 0,223-16-151 0 0,0-1 0 0 0,0 0 1 0 0,-28-9-1 0 0,-3 0 49 0 0,46 12-67 0 0,0-1 0 0 0,0 0 0 0 0,1 0 0 0 0,-1 0 0 0 0,0 0 0 0 0,0 0 1 0 0,0-1-1 0 0,1 1 0 0 0,-1 0 0 0 0,0 0 0 0 0,0 0 0 0 0,0-1 0 0 0,1 1 0 0 0,-1-1 0 0 0,0 1 0 0 0,1 0 1 0 0,-1-1-1 0 0,0 1 0 0 0,1-1 0 0 0,-1 1 0 0 0,1-1 0 0 0,-1 0 0 0 0,0 1 0 0 0,1-1 0 0 0,-1 1 1 0 0,1-1-1 0 0,0 0 0 0 0,-1 0 0 0 0,1 1 0 0 0,0-1 0 0 0,-1 0 0 0 0,1 0 0 0 0,0 1 0 0 0,0-1 1 0 0,0 0-1 0 0,-1 0 0 0 0,1 0 0 0 0,0 1 0 0 0,0-1 0 0 0,0 0 0 0 0,0 0 0 0 0,0 0 0 0 0,1 1 0 0 0,-1-1 1 0 0,0 0-1 0 0,0 0 0 0 0,1 1 0 0 0,-1-1 0 0 0,0 0 0 0 0,1 0 0 0 0,-1 1 0 0 0,1-2 0 0 0,1-2 4 0 0,0 1-1 0 0,1 0 1 0 0,-1-1-1 0 0,1 1 1 0 0,0 0-1 0 0,0 0 0 0 0,0 1 1 0 0,0-1-1 0 0,0 1 1 0 0,7-5-1 0 0,24-7 145 0 0,0 2-1 0 0,1 1 1 0 0,0 2 0 0 0,40-6-1 0 0,-4 0-83 0 0,44-4-44 0 0,-50 10-23 0 0,100-26 1 0 0,-148 29 14 0 0,0 1 0 0 0,1 1 0 0 0,0 1 0 0 0,34-2 0 0 0,-35 4-4 0 0,0-1 0 0 0,0 0-1 0 0,0-1 1 0 0,-1-1 0 0 0,17-6 0 0 0,0-1-9 0 0,5-2 9 0 0,44-9 0 0 0,0 4 83 0 0,326-82 692 0 0,-394 91-302 0 0,-17 3-190 0 0,-17 0-169 0 0,-30 2 218 0 0,0 1 1 0 0,-1 3 0 0 0,-56 8-1 0 0,53 0-276 0 0,-85 26-1 0 0,91-21-131 0 0,-319 107-166 0 0,344-111 207 0 0,-153 46-2 0 0,6-1 32 0 0,117-35-5 0 0,-61 26 0 0 0,86-32 0 0 0,2 1 0 0 0,-1 1 0 0 0,-39 30 0 0 0,65-45 0 0 0,0 1 1 0 0,0 0-1 0 0,0-1 0 0 0,0 1 0 0 0,0-1 0 0 0,1 1 0 0 0,-1 0 0 0 0,0 0 1 0 0,0 0-1 0 0,1-1 0 0 0,-1 1 0 0 0,1 0 0 0 0,-1 0 0 0 0,1 0 0 0 0,-1 0 0 0 0,1 0 1 0 0,-1 0-1 0 0,1 0 0 0 0,-1 1 0 0 0,2-1 0 0 0,-1-1 0 0 0,0 1 0 0 0,1-1 0 0 0,-1 1 0 0 0,0-1 1 0 0,1 0-1 0 0,-1 1 0 0 0,1-1 0 0 0,-1 0 0 0 0,0 1 0 0 0,1-1 0 0 0,-1 0 0 0 0,1 1 0 0 0,-1-1 1 0 0,1 0-1 0 0,-1 0 0 0 0,1 0 0 0 0,-1 1 0 0 0,1-1 0 0 0,-1 0 0 0 0,1 0 0 0 0,0 0 0 0 0,-1 0 0 0 0,1 0 1 0 0,0 0-1 0 0,41-2-27 0 0,79-20-61 0 0,-44 6 69 0 0,363-87 383 0 0,-253 41 0 0 0,-133 45-273 0 0,0 1 0 0 0,1 3 0 0 0,99-9 0 0 0,-64 10 80 0 0,184-21 322 0 0,-217 18-330 0 0,-51 12-153 0 0,-1 1 0 0 0,1 0-1 0 0,-1 1 1 0 0,1-1 0 0 0,0 1 0 0 0,0 0 0 0 0,0 1 0 0 0,0-1 0 0 0,0 1 0 0 0,0 0 0 0 0,-1 1 0 0 0,1 0-1 0 0,0 0 1 0 0,0 0 0 0 0,8 3 0 0 0,-65 4 226 0 0,-212 28 21 0 0,200-26-226 0 0,1 3 1 0 0,1 2 0 0 0,-80 32 0 0 0,121-40-31 0 0,-119 42-1 0 0,98-38-1 0 0,-95 29-19 0 0,79-23-16 0 0,0-2 0 0 0,-107 12 1 0 0,103-19 35 0 0,32-3 0 0 0,0-2 0 0 0,-37 0 0 0 0,56-4 0 0 0,1 0 0 0 0,-1 0 0 0 0,1-1 0 0 0,-1 0 0 0 0,1-1 0 0 0,0 0 0 0 0,0-1 0 0 0,0 0 0 0 0,-17-9 0 0 0,24 11 23 0 0,0 1 0 0 0,-1-1 0 0 0,1 0 0 0 0,0 1 0 0 0,0-1 0 0 0,0 0 0 0 0,1 0 0 0 0,-1 0 0 0 0,0 0 0 0 0,1-1 0 0 0,-1 1 0 0 0,1 0 0 0 0,0-1 0 0 0,-1 1 0 0 0,1-1 0 0 0,0 1 0 0 0,1-1 0 0 0,-1 0 0 0 0,0-3 0 0 0,1 1 16 0 0,-1 0 0 0 0,2 0 1 0 0,-1-1-1 0 0,0 1 1 0 0,1 0-1 0 0,0 0 1 0 0,1 0-1 0 0,-1 0 1 0 0,3-7-1 0 0,4-5 13 0 0,1 1 1 0 0,0 0-1 0 0,23-30 1 0 0,-30 44-68 0 0,8-11 23 0 0,1 1-1 0 0,0 0 1 0 0,1 1 0 0 0,0 0-1 0 0,1 1 1 0 0,0 1-1 0 0,23-13 1 0 0,-2 4 13 0 0,56-19 1 0 0,-57 25-19 0 0,261-92-568 0 0,-257 92 509 0 0,7-2 0 0 0,0 1 1 0 0,0 2-1 0 0,1 2 0 0 0,58-4 1 0 0,-103 13 55 0 0,38-1 0 0 0,-74 10 0 0 0,-324 73 0 0 0,193-40-54 0 0,-268 104 1 0 0,402-131 50 0 0,0 2 0 0 0,1 1 0 0 0,0 1 0 0 0,2 2 0 0 0,1 1 0 0 0,-34 33 0 0 0,-46 35 2 0 0,83-73 1 0 0,15-11 0 0 0,1 1 0 0 0,-1 1 0 0 0,1-1 0 0 0,-10 11 0 0 0,19-17-6 0 0,0 1-1 0 0,0-1 0 0 0,0 0 0 0 0,0 0 0 0 0,0 0 1 0 0,0 0-1 0 0,1 1 0 0 0,-1-1 0 0 0,0 1 1 0 0,1-1-1 0 0,-1 0 0 0 0,1 1 0 0 0,-1-1 1 0 0,1 1-1 0 0,0-1 0 0 0,0 1 0 0 0,0-1 1 0 0,0 1-1 0 0,0-1 0 0 0,0 1 0 0 0,0-1 0 0 0,0 1 1 0 0,0-1-1 0 0,1 1 0 0 0,-1-1 0 0 0,0 0 1 0 0,1 1-1 0 0,0-1 0 0 0,-1 1 0 0 0,1-1 1 0 0,0 0-1 0 0,0 0 0 0 0,-1 1 0 0 0,1-1 1 0 0,0 0-1 0 0,0 0 0 0 0,2 1 0 0 0,1 2-12 0 0,0-1-1 0 0,0 0 0 0 0,1 0 0 0 0,0-1 0 0 0,-1 1 1 0 0,1-1-1 0 0,0 0 0 0 0,0 0 0 0 0,0-1 1 0 0,0 1-1 0 0,0-1 0 0 0,6 0 0 0 0,218 4-1 0 0,-17-19-72 0 0,-130 6 79 0 0,621-70 14 0 0,-445 39 0 0 0,98 14 0 0 0,-300 21 3 0 0,109-25 0 0 0,-125 21 34 0 0,21-7 213 0 0,-49 11-214 0 0,1 1 1 0 0,-1 0-1 0 0,1 1 1 0 0,0 0-1 0 0,1 1 1 0 0,-1 0-1 0 0,0 1 0 0 0,25 3 1 0 0,-38-3-36 0 0,1 0-1 0 0,0 0 1 0 0,0 0-1 0 0,-1 0 1 0 0,1 0 0 0 0,0 0-1 0 0,0 0 1 0 0,-1 0 0 0 0,1 1-1 0 0,0-1 1 0 0,-1 0 0 0 0,1 1-1 0 0,0-1 1 0 0,-1 0 0 0 0,1 1-1 0 0,0-1 1 0 0,-1 1 0 0 0,1-1-1 0 0,-1 1 1 0 0,1-1-1 0 0,-1 1 1 0 0,1-1 0 0 0,-1 1-1 0 0,1 0 1 0 0,-1-1 0 0 0,1 1-1 0 0,-1 0 1 0 0,0-1 0 0 0,0 1-1 0 0,1 1 1 0 0,-1-1-1 0 0,-1 0 0 0 0,1 0 1 0 0,-1 0-1 0 0,0 0 0 0 0,1 1 0 0 0,-1-1 0 0 0,0 0 1 0 0,1 0-1 0 0,-1 0 0 0 0,0 0 0 0 0,0 0 0 0 0,0-1 1 0 0,0 1-1 0 0,0 0 0 0 0,-2 1 0 0 0,-48 25-2 0 0,-60 23 2 0 0,64-27 0 0 0,-62 19 0 0 0,92-36-1 0 0,-42 14-9 0 0,-109 23 0 0 0,50-22-47 0 0,-318 72-229 0 0,-204 33 372 0 0,504-93-65 0 0,298-63 215 0 0,498-95-472 0 0,-455 99 258 0 0,88-11 85 0 0,-39 3-107 0 0,-158 17 25 0 0,-73 12 309 0 0,0 1 1 0 0,47-2-1 0 0,-100 13-77 0 0,-148 34-236 0 0,-74 16 188 0 0,214-50-182 0 0,-54 11 43 0 0,-421 97-12 0 0,336-60-58 0 0,-74 9 0 0 0,214-54-9 0 0,2-1-15 0 0,1 1 0 0 0,0 2 0 0 0,0 1 1 0 0,-31 19-1 0 0,64-32 22 0 0,1 0-1 0 0,-1 0 1 0 0,1 0 0 0 0,-1 1 0 0 0,1-1 0 0 0,-1 0-1 0 0,1 1 1 0 0,0-1 0 0 0,-1 0 0 0 0,1 1 0 0 0,-1-1-1 0 0,1 1 1 0 0,0-1 0 0 0,-1 1 0 0 0,1-1 0 0 0,0 0-1 0 0,0 1 1 0 0,0-1 0 0 0,-1 1 0 0 0,1-1 0 0 0,0 1-1 0 0,0 0 1 0 0,0-1 0 0 0,0 1 0 0 0,0-1 0 0 0,0 1-1 0 0,0-1 1 0 0,0 1 0 0 0,0-1 0 0 0,0 1 0 0 0,0-1-1 0 0,0 1 1 0 0,0-1 0 0 0,0 1 0 0 0,0-1 0 0 0,1 1-1 0 0,-1-1 1 0 0,0 1 0 0 0,0-1 0 0 0,1 1 0 0 0,-1-1-1 0 0,0 1 1 0 0,1-1 0 0 0,-1 0 0 0 0,0 1 0 0 0,1-1-1 0 0,-1 1 1 0 0,1-1 0 0 0,-1 0 0 0 0,0 0 0 0 0,1 1-1 0 0,-1-1 1 0 0,1 0 0 0 0,-1 0 0 0 0,2 1 0 0 0,31 17-3 0 0,-28-16 4 0 0,1 0 1 0 0,0 0 0 0 0,0 0 0 0 0,1-1 0 0 0,-1 0 0 0 0,0 0 0 0 0,1-1 0 0 0,11 0 0 0 0,7 1-1 0 0,179 0 4 0 0,-156-3-11 0 0,0-3 1 0 0,90-19-1 0 0,354-87-228 0 0,-143 47 236 0 0,-185 32 13 0 0,243-32 81 0 0,-187 46 270 0 0,-147 19-299 0 0,-250 28-87 0 0,33-8 22 0 0,-123 25-78 0 0,-158 26 28 0 0,-101 9 50 0 0,300-49 0 0 0,216-30 0 0 0,-23 5 0 0 0,0-1 0 0 0,0-2 0 0 0,0-2 0 0 0,-57-2 0 0 0,76 0-1 0 0,-1 0 0 0 0,0 0 1 0 0,-21 4-1 0 0,27-2 6 0 0,0-1 0 0 0,0 0 0 0 0,0-1 0 0 0,0 0 0 0 0,1 0 0 0 0,-1-1 0 0 0,0 0 1 0 0,-13-3-1 0 0,22 4-2 0 0,0 0 1 0 0,1 0-1 0 0,-1 0 1 0 0,0 0-1 0 0,0 0 1 0 0,0 0-1 0 0,1 0 1 0 0,-1 0-1 0 0,0 0 1 0 0,0 0-1 0 0,0-1 1 0 0,1 1-1 0 0,-1 0 1 0 0,0 0-1 0 0,0 0 1 0 0,0 0-1 0 0,0 0 1 0 0,1 0-1 0 0,-1 0 1 0 0,0-1-1 0 0,0 1 1 0 0,0 0-1 0 0,0 0 1 0 0,0 0-1 0 0,0 0 1 0 0,1-1-1 0 0,-1 1 1 0 0,0 0-1 0 0,0 0 1 0 0,0 0-1 0 0,0-1 1 0 0,0 1-1 0 0,0 0 1 0 0,0 0-1 0 0,0 0 1 0 0,0-1-1 0 0,0 1 1 0 0,0 0-1 0 0,0 0 1 0 0,0 0-1 0 0,0-1 1 0 0,0 1-1 0 0,0 0 1 0 0,0 0-1 0 0,0 0 1 0 0,0-1-1 0 0,0 1 1 0 0,0 0-1 0 0,0 0 1 0 0,0 0-1 0 0,-1 0 1 0 0,1-1-1 0 0,0 1 1 0 0,0 0-1 0 0,0 0 1 0 0,0 0-1 0 0,0 0 1 0 0,-1-1-1 0 0,1 1 1 0 0,0 0-1 0 0,0 0 1 0 0,0 0-1 0 0,0 0 1 0 0,-1 0-1 0 0,1 0 1 0 0,0 0-1 0 0,0 0 1 0 0,24-11 79 0 0,3 3-255 0 0,49-9-1 0 0,-52 13 89 0 0,447-95-365 0 0,29 24 449 0 0,-463 71 1 0 0,380-59 105 0 0,-380 56-84 0 0,-28 7-20 0 0,0-2 1 0 0,0 1-1 0 0,0-1 0 0 0,-1 0 1 0 0,1-1-1 0 0,-1 0 0 0 0,1 0 0 0 0,13-8 1 0 0,-22 11 1 0 0,0-1 1 0 0,1 1-1 0 0,-1 0 0 0 0,0-1 1 0 0,1 1-1 0 0,-1 0 1 0 0,0-1-1 0 0,1 1 1 0 0,-1-1-1 0 0,0 1 1 0 0,0-1-1 0 0,1 1 0 0 0,-1 0 1 0 0,0-1-1 0 0,0 1 1 0 0,0-1-1 0 0,0 1 1 0 0,0-1-1 0 0,0 1 1 0 0,0-1-1 0 0,0 1 0 0 0,0-1 1 0 0,0 1-1 0 0,0-1 1 0 0,0 1-1 0 0,0-1 1 0 0,0 1-1 0 0,0-1 1 0 0,0 1-1 0 0,0-1 0 0 0,-1 1 1 0 0,1-1-1 0 0,0 1 1 0 0,0-1-1 0 0,-1 1 1 0 0,1 0-1 0 0,0-1 1 0 0,-1 1-1 0 0,1-1 0 0 0,0 1 1 0 0,-1 0-1 0 0,1-1 1 0 0,-1 1-1 0 0,1 0 1 0 0,0 0-1 0 0,-1-1 0 0 0,1 1 1 0 0,-1 0-1 0 0,1 0 1 0 0,-1 0-1 0 0,1-1 1 0 0,-1 1-1 0 0,1 0 1 0 0,-1 0-1 0 0,1 0 0 0 0,-2 0 1 0 0,-42-14 84 0 0,-10 5-78 0 0,-109-5 0 0 0,42 12-11 0 0,33 0-2 0 0,-395 6-18 0 0,100 12-194 0 0,-221 6-150 0 0,-416 21-300 0 0,622-45 638 0 0,120-3 31 0 0,238 5 153 0 0,0-2 1 0 0,1-2-1 0 0,-1-2 1 0 0,-65-17-1 0 0,104 23-157 0 0,1 0 0 0 0,-1 0 0 0 0,0 0 1 0 0,1 0-1 0 0,-1 0 0 0 0,1 0 0 0 0,-1-1 0 0 0,1 1 0 0 0,-1 0 0 0 0,1 0 0 0 0,-1 0 0 0 0,1 0 1 0 0,-1-1-1 0 0,1 1 0 0 0,-1 0 0 0 0,1 0 0 0 0,-1-1 0 0 0,1 1 0 0 0,0 0 0 0 0,-1-1 0 0 0,1 1 0 0 0,0-1 1 0 0,-1 1-1 0 0,1 0 0 0 0,0-1 0 0 0,-1 1 0 0 0,1-1 0 0 0,0 1 0 0 0,0-1 0 0 0,-1 1 0 0 0,1-1 0 0 0,0 1 1 0 0,0-1-1 0 0,0 1 0 0 0,0-1 0 0 0,0 1 0 0 0,0-1 0 0 0,0 1 0 0 0,0-1 0 0 0,0 1 0 0 0,0-1 0 0 0,0 1 1 0 0,0-1-1 0 0,0 0 0 0 0,0 1 0 0 0,0-1 0 0 0,0 1 0 0 0,1-1 0 0 0,-1 1 0 0 0,0-1 0 0 0,0 1 0 0 0,1 0 1 0 0,-1-1-1 0 0,0 1 0 0 0,1-1 0 0 0,-1 1 0 0 0,0 0 0 0 0,1-1 0 0 0,-1 1 0 0 0,1-1 0 0 0,25-18 39 0 0,-25 18-40 0 0,13-7 3 0 0,0 0 0 0 0,0 1 0 0 0,0 0 0 0 0,1 1 1 0 0,0 1-1 0 0,31-7 0 0 0,326-68 106 0 0,-162 36-218 0 0,-35 18 82 0 0,-79 13 32 0 0,-29-5 1 0 0,0 2-33 0 0,-50 14 1 0 0,33-3-29 0 0,-48 4 53 0 0,0 1 1 0 0,0 0-1 0 0,0-1 1 0 0,0 1-1 0 0,0-1 1 0 0,0 0-1 0 0,0 1 1 0 0,0-1-1 0 0,0 0 1 0 0,0 0-1 0 0,-1 0 0 0 0,1-1 1 0 0,0 1-1 0 0,-1 0 1 0 0,1-1-1 0 0,2-2 1 0 0,-4 4 1 0 0,0-1 0 0 0,0 1 0 0 0,-1-1 0 0 0,1 1 0 0 0,0 0 0 0 0,0-1 0 0 0,0 1 0 0 0,-1 0 0 0 0,1-1 0 0 0,0 1 0 0 0,-1 0 0 0 0,1-1 0 0 0,0 1 0 0 0,0 0 0 0 0,-1 0 0 0 0,1-1 0 0 0,-1 1 0 0 0,1 0 0 0 0,0 0 0 0 0,-1 0 0 0 0,1 0 0 0 0,0-1 0 0 0,-1 1 0 0 0,1 0 0 0 0,-1 0 0 0 0,1 0 0 0 0,-1 0 0 0 0,1 0 0 0 0,0 0 0 0 0,-1 0 0 0 0,1 0 0 0 0,-1 0 0 0 0,1 0 0 0 0,0 0 0 0 0,-1 0 0 0 0,1 1 0 0 0,-1-1 0 0 0,0 0 0 0 0,-22 1 0 0 0,-122 24 0 0 0,59-8 0 0 0,-94 21 0 0 0,-368 72-600 0 0,120-23 429 0 0,-33-27 171 0 0,457-60 0 0 0,-174 25 0 0 0,216-32 0 0 0,-1-2 0 0 0,41-15 0 0 0,-8 3 0 0 0,42-6-13 0 0,-51 14-26 0 0,-1-3 1 0 0,62-26-1 0 0,-24 1-89 0 0,99-58-1 0 0,-160 80 129 0 0,0 1 0 0 0,1 1 0 0 0,64-17 0 0 0,-46 16 0 0 0,54-20 0 0 0,277-78 0 0 0,-379 114-10 0 0,-1 1-1 0 0,1 0 0 0 0,-1 0 0 0 0,1 1 1 0 0,-1 0-1 0 0,1 0 0 0 0,-1 1 1 0 0,1 0-1 0 0,-1 0 0 0 0,1 1 0 0 0,9 3 1 0 0,-17-5 10 0 0,-2 10-86 0 0,-2-3 18 0 0,3-3 31 0 0,-1 0 0 0 0,0 0-1 0 0,-1 0 1 0 0,1 0 0 0 0,-1-1 0 0 0,1 1-1 0 0,-1-1 1 0 0,0 0 0 0 0,0 0 0 0 0,0 0-1 0 0,-1 0 1 0 0,1 0 0 0 0,-1-1 0 0 0,0 1-1 0 0,-7 2 1 0 0,-136 68-113 0 0,-163 49 150 0 0,-49-5 0 0 0,190-63 0 0 0,62-25 0 0 0,-137 19 0 0 0,200-40 0 0 0,-119 25-1 0 0,-28 2 24 0 0,189-35-13 0 0,0 1 1 0 0,-1-1 0 0 0,1 0-1 0 0,0 0 1 0 0,0 0 0 0 0,0 0-1 0 0,-1 0 1 0 0,1 0-1 0 0,0 0 1 0 0,0-1 0 0 0,0 1-1 0 0,-1-1 1 0 0,-2-1 0 0 0,5 2-7 0 0,0-1 0 0 0,0 1 0 0 0,-1-1 0 0 0,1 1 1 0 0,0-1-1 0 0,0 1 0 0 0,-1 0 0 0 0,1-1 0 0 0,0 1 1 0 0,0-1-1 0 0,0 1 0 0 0,0-1 0 0 0,0 1 0 0 0,0-1 1 0 0,0 1-1 0 0,0-1 0 0 0,0 1 0 0 0,0-1 0 0 0,0 1 1 0 0,0-1-1 0 0,0 1 0 0 0,0-1 0 0 0,0 1 0 0 0,0-1 1 0 0,1 1-1 0 0,-1-1 0 0 0,0 1 0 0 0,0-1 0 0 0,1 1 1 0 0,-1 0-1 0 0,0-1 0 0 0,0 1 0 0 0,1 0 0 0 0,-1-1 0 0 0,1 0 1 0 0,4-5 10 0 0,1 1 0 0 0,0-1 1 0 0,1 1-1 0 0,-1 0 0 0 0,1 0 0 0 0,11-6 1 0 0,10-5 104 0 0,-2 1-9 0 0,49-21 0 0 0,270-80 24 0 0,34-10-163 0 0,-312 95-30 0 0,48-20 9 0 0,-72 37 49 0 0,0 3 0 0 0,1 1 0 0 0,1 2 0 0 0,80-3 0 0 0,-48 4 0 0 0,-51 3 0 0 0,46 1 0 0 0,-50 4-10 0 0,0 1 1 0 0,-1 1-1 0 0,0 1 0 0 0,1 0 0 0 0,21 9 0 0 0,-33-9 3 0 0,1-1 0 0 0,-1 2 0 0 0,-1 0 0 0 0,1 0 0 0 0,-1 0 0 0 0,1 1 0 0 0,-2 1 0 0 0,1 0 0 0 0,-1 0 0 0 0,0 0 0 0 0,0 1 0 0 0,12 17 0 0 0,-18-23-2 0 0,0 1 0 0 0,-1-1 0 0 0,0 1 0 0 0,1 0 0 0 0,-1-1 1 0 0,0 1-1 0 0,0 0 0 0 0,0 0 0 0 0,-1 0 0 0 0,1 0 0 0 0,-1-1 0 0 0,1 1 0 0 0,-1 0 0 0 0,0 0 0 0 0,0 0 0 0 0,0 0 0 0 0,-1 0 0 0 0,1 0 0 0 0,-1 0 0 0 0,0 0 0 0 0,1 0 0 0 0,-1-1 0 0 0,0 1 0 0 0,-1 0 0 0 0,1-1 0 0 0,0 1 0 0 0,-1 0 0 0 0,0-1 0 0 0,-2 3 0 0 0,-2 2-16 0 0,0-1 0 0 0,-1 0-1 0 0,0 0 1 0 0,0 0 0 0 0,-1-1 0 0 0,1 0-1 0 0,-11 4 1 0 0,-3 2 23 0 0,0-1-1 0 0,-1-1 0 0 0,0-1 0 0 0,0-1 1 0 0,-1 0-1 0 0,0-2 0 0 0,-30 3 1 0 0,-15 3 7 0 0,-291 36 118 0 0,53-16 134 0 0,143-19-257 0 0,-247-10 279 0 0,380-3-203 0 0,28 1-66 0 0,-1 0 0 0 0,1 0 0 0 0,-1 0 0 0 0,1 0 0 0 0,-1 0 0 0 0,1-1 0 0 0,-1 1 0 0 0,1-1 0 0 0,-1 1 0 0 0,1-1 0 0 0,-1 0 0 0 0,1 0-1 0 0,0 0 1 0 0,0 0 0 0 0,-5-4 0 0 0,28 0 97 0 0,320-38-84 0 0,-45 7-24 0 0,-86 11-21 0 0,316-2-85 0 0,-493 24 107 0 0,-1-1 0 0 0,0-2 0 0 0,54-17 0 0 0,-4 2 0 0 0,-26 12 0 0 0,109-1 0 0 0,-20 3 0 0 0,166-30 0 0 0,-297 34-2 0 0,-1 0 0 0 0,0 0 0 0 0,0-2 0 0 0,14-5-1 0 0,-15 4 31 0 0,0 2 0 0 0,0 0 0 0 0,1 0 0 0 0,19-3 0 0 0,-107 28-28 0 0,-164 29 0 0 0,-77 15 0 0 0,239-45 5 0 0,-335 72-139 0 0,313-75 134 0 0,-442 82 0 0 0,458-81 0 0 0,-146 25-21 0 0,-170 14-86 0 0,305-40 8 0 0,-66 7-188 0 0,153-24 294 0 0,0 0-1 0 0,1 0 0 0 0,-1-1 0 0 0,1 0 1 0 0,-13-3-1 0 0,18 4-5 0 0,0-1 1 0 0,0 1-1 0 0,0 0 0 0 0,0 0 1 0 0,0 0-1 0 0,0-1 1 0 0,0 1-1 0 0,0 0 1 0 0,0-1-1 0 0,0 1 0 0 0,0-1 1 0 0,0 0-1 0 0,0 1 1 0 0,0-1-1 0 0,1 1 0 0 0,-1-1 1 0 0,0 0-1 0 0,0 0 1 0 0,1 1-1 0 0,-1-1 1 0 0,1 0-1 0 0,-1 0 0 0 0,1 0 1 0 0,-1 0-1 0 0,1 0 1 0 0,-1 0-1 0 0,1 0 1 0 0,0 0-1 0 0,-1 0 0 0 0,1 0 1 0 0,0 0-1 0 0,0 0 1 0 0,0 0-1 0 0,0 0 0 0 0,0 0 1 0 0,0 0-1 0 0,0 0 1 0 0,0 0-1 0 0,0 0 1 0 0,0 0-1 0 0,1 0 0 0 0,-1 0 1 0 0,0 0-1 0 0,1 0 1 0 0,-1 0-1 0 0,1 0 1 0 0,-1 0-1 0 0,2-1 0 0 0,3-5-5 0 0,0-1-1 0 0,1 1 0 0 0,1 0 1 0 0,-1 1-1 0 0,1 0 0 0 0,0 0 1 0 0,12-8-1 0 0,1 2-13 0 0,0 1 1 0 0,1 0 0 0 0,27-8-1 0 0,24-8-3 0 0,139-30-1 0 0,204-23-470 0 0,-326 64 457 0 0,-24 3-1 0 0,123-6 0 0 0,205 6 36 0 0,-308 14-54 0 0,166 25 1 0 0,-164-13 34 0 0,-15-3 17 0 0,118 32 1 0 0,-184-40 1 0 0,0 0 0 0 0,0 0 0 0 0,-1 1 0 0 0,1 0 0 0 0,-1 0 0 0 0,0 0 0 0 0,0 0 0 0 0,5 5 0 0 0,-10-8 0 0 0,1 1 0 0 0,-1-1 0 0 0,1 1 0 0 0,-1-1 0 0 0,1 1 0 0 0,-1-1 0 0 0,0 1 0 0 0,1 0 0 0 0,-1-1 0 0 0,0 1 0 0 0,0-1 0 0 0,1 1 0 0 0,-1 0 0 0 0,0-1 0 0 0,0 1 0 0 0,0 0 0 0 0,0-1 0 0 0,0 1 0 0 0,0 0 0 0 0,0-1 0 0 0,0 1 0 0 0,0 0 0 0 0,0-1 0 0 0,0 1 0 0 0,0-1 0 0 0,0 1 0 0 0,0 0 0 0 0,-1-1 0 0 0,1 1 0 0 0,0 0 0 0 0,0-1 0 0 0,-1 1 0 0 0,0 0 0 0 0,-1 1 0 0 0,-1 1 0 0 0,0-1 0 0 0,0 0 0 0 0,0 0 0 0 0,0 0 0 0 0,0-1 0 0 0,-1 1 0 0 0,1-1 0 0 0,0 0 0 0 0,-1 0 0 0 0,-4 1 0 0 0,-66 16 0 0 0,-105 30 0 0 0,53-11 1 0 0,-236 36-1 0 0,171-40 21 0 0,-108 17 86 0 0,254-43-89 0 0,17-1 51 0 0,-1-2 0 0 0,0-1 1 0 0,1-1-1 0 0,-51-3 0 0 0,70 1-43 0 0,0-1-1 0 0,0 0 1 0 0,0 0 0 0 0,0-1-1 0 0,0-1 1 0 0,1 1 0 0 0,-1-1-1 0 0,1 0 1 0 0,-13-7 0 0 0,21 9-25 0 0,-1 1-1 0 0,1-1 1 0 0,-1 0-1 0 0,1 1 1 0 0,0-1 0 0 0,-1 0-1 0 0,1 1 1 0 0,0-1 0 0 0,-1 0-1 0 0,1 1 1 0 0,0-1 0 0 0,0 0-1 0 0,-1 0 1 0 0,1 0-1 0 0,0 1 1 0 0,0-1 0 0 0,0 0-1 0 0,0 0 1 0 0,0 1 0 0 0,0-1-1 0 0,0 0 1 0 0,1 0 0 0 0,-1 1-1 0 0,0-1 1 0 0,0 0-1 0 0,1 0 1 0 0,-1 1 0 0 0,0-1-1 0 0,1 0 1 0 0,-1 1 0 0 0,0-1-1 0 0,1 0 1 0 0,-1 1 0 0 0,1-1-1 0 0,-1 1 1 0 0,1-1-1 0 0,0 1 1 0 0,-1-1 0 0 0,1 1-1 0 0,-1-1 1 0 0,2 0 0 0 0,27-21-7 0 0,-17 16 34 0 0,0 1 0 0 0,0 0-1 0 0,1 0 1 0 0,25-5 0 0 0,-10 3 5 0 0,-3 0-108 0 0,-1 0 0 0 0,1 2 0 0 0,51-4 0 0 0,109 0 13 0 0,233 18 0 0 0,-341-5 57 0 0,-57-3-22 0 0,44 2-966 0 0,85-6 0 0 0,-105-7 608 0 0,-10-4 213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2:43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7196 0 0,'9'13'-3684'0'0,"-4"-5"3593"0"0,-1 0-1 0 0,0 0 0 0 0,0 1 0 0 0,-1 0 1 0 0,0-1-1 0 0,3 16 0 0 0,2 7-551 0 0,0-4 347 0 0,0-2 52 0 0,-1 1 0 0 0,7 48 0 0 0,56 270 943 0 0,-69-341-691 0 0,41 143 956 0 0,-26-90-752 0 0,-8-32-83 0 0,-1 0 0 0 0,-1 0 0 0 0,3 38 0 0 0,-4-29-287 0 0,-4-27 110 0 0,0 0 0 0 0,0 0 1 0 0,-1 0-1 0 0,0 0 0 0 0,0 1 0 0 0,-1 5 0 0 0,8 111-102 0 0,-7-118 138 0 0,1-2-45 0 0,-1 0 0 0 0,-1 1 1 0 0,1-1-1 0 0,0 1 0 0 0,-1-1 1 0 0,0 0-1 0 0,1 1 0 0 0,-1-1 1 0 0,-1 0-1 0 0,1 0 0 0 0,0 0 1 0 0,-4 5-1 0 0,-16 31-93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2:48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150 54 2056 0 0,'-103'0'-1157'0'0,"100"0"1416"0"0,0-1-1 0 0,1 1 0 0 0,-1 0 0 0 0,0-1 0 0 0,0 0 0 0 0,0 0 0 0 0,0 0 0 0 0,1 0 1 0 0,-14-9 1293 0 0,16 9-1490 0 0,-1 1-1 0 0,3-28 3489 0 0,-2 19-3237 0 0,0 14-79 0 0,-7-9 45 0 0,11 6-301 0 0,12 8-1285 0 0,-14-9 1275 0 0,1-1-1 0 0,-1 1 0 0 0,0 0 0 0 0,1 0 0 0 0,-1 0 0 0 0,0 0 0 0 0,0 0 1 0 0,0 1-1 0 0,0-1 0 0 0,0 1 0 0 0,1 1 0 0 0,21 12-65 0 0,28 25-652 0 0,-28-26 615 0 0,0 0-1 0 0,30 26 0 0 0,-48-34 136 0 0,-5-5 0 0 0,0 0 0 0 0,0 0 0 0 0,0 1 0 0 0,0-1 0 0 0,1 0 0 0 0,-1 0 0 0 0,0 0 0 0 0,1-1 0 0 0,-1 1 0 0 0,1 0 0 0 0,-1 0 0 0 0,1-1 0 0 0,2 2 0 0 0,31 15-407 0 0,-34-16 400 0 0,0-1 0 0 0,1 1 0 0 0,-1-1 0 0 0,1 1-1 0 0,-1-1 1 0 0,0 1 0 0 0,1 0 0 0 0,-1 0 0 0 0,0 0-1 0 0,0-1 1 0 0,0 1 0 0 0,0 0 0 0 0,0 1-1 0 0,0-1 1 0 0,2 2 0 0 0,-3-2 7 0 0,1 0 1 0 0,0 0-1 0 0,-1-1 1 0 0,1 1-1 0 0,0 0 0 0 0,0 0 1 0 0,0 0-1 0 0,0-1 1 0 0,0 1-1 0 0,0 0 0 0 0,0-1 1 0 0,0 1-1 0 0,0-1 1 0 0,0 1-1 0 0,0-1 0 0 0,0 1 1 0 0,0-1-1 0 0,1 0 1 0 0,-1 0-1 0 0,2 1 0 0 0,12 1 0 0 0,2-2 0 0 0,-2 0 109 0 0,-14 0-108 0 0,0 0 0 0 0,-1 1 0 0 0,1-1 0 0 0,0 0-1 0 0,0 0 1 0 0,0 0 0 0 0,0 0 0 0 0,-1 0 0 0 0,1 0-1 0 0,0 0 1 0 0,0 0 0 0 0,0 0 0 0 0,-1 0 0 0 0,1 0 0 0 0,0-1-1 0 0,0 1 1 0 0,0 0 0 0 0,-1-1 0 0 0,1 1 0 0 0,0 0-1 0 0,0-1 1 0 0,-1 1 0 0 0,2-2 0 0 0,22-5-1 0 0,-21 7 0 0 0,-1 0 0 0 0,1-1 0 0 0,0 1 0 0 0,-1-1 0 0 0,1 0 0 0 0,-1 0 0 0 0,1 0 0 0 0,-1 0 0 0 0,1 0 0 0 0,-1 0 0 0 0,4-4 0 0 0,33-26-150 0 0,-35 27 135 0 0,0 0 0 0 0,0 0-1 0 0,0 1 1 0 0,1-1 0 0 0,0 1 0 0 0,9-4-1 0 0,60-6 8404 0 0,-66 41-7267 0 0,4 16-157 0 0,12 83-1 0 0,-23-117-836 0 0,1 0-1 0 0,0 0 0 0 0,0 0 1 0 0,5 11-1 0 0,0 4-94 0 0,26 155 1232 0 0,-31-167-1090 0 0,1-1 0 0 0,0 1 0 0 0,0 0 0 0 0,1-1 0 0 0,1 1 0 0 0,0-1 0 0 0,9 14 0 0 0,-12-23-172 0 0,-1 0 0 0 0,1-1 1 0 0,-1 1-1 0 0,1-1 0 0 0,0 1 0 0 0,0-1 1 0 0,0 0-1 0 0,0 1 0 0 0,0-1 0 0 0,1 0 1 0 0,-1-1-1 0 0,1 1 0 0 0,-1 0 0 0 0,1-1 1 0 0,0 1-1 0 0,4 0 0 0 0,1 0 81 0 0,0 0 0 0 0,0-1 0 0 0,1-1-1 0 0,-1 0 1 0 0,12 0 0 0 0,19-3 142 0 0,1-1 0 0 0,-1-1 0 0 0,62-18 0 0 0,-79 16-234 0 0,0 0 1 0 0,0-2-1 0 0,-1-1 1 0 0,20-11-1 0 0,-8 3-184 0 0,-13 5 135 0 0,-1-1-1 0 0,0-1 1 0 0,32-33 0 0 0,-2 3 13 0 0,-43 40 45 0 0,-1 1 0 0 0,0-1 0 0 0,0 0 0 0 0,0 0 0 0 0,7-11 0 0 0,27-29 0 0 0,-26 32 0 0 0,18-18 0 0 0,43-31 0 0 0,-57 49 0 0 0,5-4 0 0 0,0 1 0 0 0,30-17 0 0 0,-34 23 0 0 0,1 1 0 0 0,-1 0 0 0 0,1 1 0 0 0,1 1 0 0 0,29-6 0 0 0,-29 9 0 0 0,-16 3 0 0 0,0 0 0 0 0,0 0 0 0 0,0 0 0 0 0,0 0 0 0 0,0 1 0 0 0,0 0 0 0 0,0-1 0 0 0,-1 2 0 0 0,1-1 0 0 0,0 0 0 0 0,0 1 0 0 0,0-1 0 0 0,0 1 0 0 0,0 0 0 0 0,0 1 0 0 0,-1-1 0 0 0,1 1 0 0 0,-1-1 0 0 0,1 1 0 0 0,-1 0 0 0 0,7 5 0 0 0,1 5 6 0 0,0 0 0 0 0,0 1 0 0 0,-2 0 0 0 0,1 0 1 0 0,-2 1-1 0 0,0 0 0 0 0,0 1 0 0 0,-1 0 0 0 0,4 16 0 0 0,9 30 28 0 0,11 63-1 0 0,-29-114-33 0 0,12 46 7 0 0,2 0 0 0 0,30 70 1 0 0,-13-46-281 0 0,-10-23 77 0 0,42 74 1 0 0,-63-127 122 0 0,1-2 0 0 0,0 1 1 0 0,0 0-1 0 0,0 0 0 0 0,0-1 1 0 0,0 0-1 0 0,0 1 1 0 0,1-1-1 0 0,-1 0 0 0 0,1-1 1 0 0,0 1-1 0 0,-1-1 0 0 0,1 1 1 0 0,6 0-1 0 0,22 11-101 0 0,-27-10 169 0 0,0-1 1 0 0,1 0-1 0 0,-1 0 1 0 0,1-1-1 0 0,-1 1 0 0 0,1-1 1 0 0,-1 0-1 0 0,1-1 0 0 0,0 1 1 0 0,-1-1-1 0 0,1 0 0 0 0,0-1 1 0 0,-1 1-1 0 0,1-1 0 0 0,0 0 1 0 0,7-3-1 0 0,44-3-1051 0 0,-12 1-3911 0 0,-38 3 4599 0 0,-1 0 1 0 0,1 0-1 0 0,0-1 1 0 0,11-8-1 0 0,0 0-580 0 0,26-16-851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2:59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15 879 128 0 0,'-14'-36'12028'0'0,"14"36"-12005"0"0,0 0 1 0 0,1 0 0 0 0,-1 0-1 0 0,0 0 1 0 0,0 0-1 0 0,0 0 1 0 0,1 0-1 0 0,-1 0 1 0 0,0 0-1 0 0,0 0 1 0 0,0 0 0 0 0,2 1 235 0 0,-1-1-236 0 0,7 25 1134 0 0,-7-18-1062 0 0,0-1 0 0 0,1 1 0 0 0,0-1 0 0 0,0 1 0 0 0,5 7 1 0 0,11 40 468 0 0,-3-8-553 0 0,21 49 0 0 0,-16-46 10 0 0,-8-19 32 0 0,25 44 0 0 0,-17-37-52 0 0,56 97 474 0 0,-40-74-308 0 0,-11-16-104 0 0,2 4 163 0 0,41 56-1 0 0,-38-72-64 0 0,-28-32-152 0 0,-1 1 1 0 0,0 0-1 0 0,1 0 0 0 0,-1 0 1 0 0,0-1-1 0 0,1 1 0 0 0,-1-1 1 0 0,1 1-1 0 0,-1-1 1 0 0,1 1-1 0 0,-1-1 0 0 0,1 0 1 0 0,-1 0-1 0 0,1 0 0 0 0,0 0 1 0 0,-1 0-1 0 0,1 0 1 0 0,-1 0-1 0 0,1-1 0 0 0,-1 1 1 0 0,1 0-1 0 0,-1-1 0 0 0,3 0 1 0 0,13-6 536 0 0,-15 6-510 0 0,1 0 0 0 0,-1 0 0 0 0,0 0-1 0 0,1 0 1 0 0,-1-1 0 0 0,0 1 0 0 0,0 0 0 0 0,1-1 0 0 0,-1 0 0 0 0,-1 1 0 0 0,1-1 0 0 0,0 0 0 0 0,0 0-1 0 0,-1 0 1 0 0,1 0 0 0 0,2-5 0 0 0,136-254 1378 0 0,-82 127-1361 0 0,7-13 22 0 0,4-13-7 0 0,-14 35-7 0 0,-21 67-86 0 0,3 1 0 0 0,69-81 0 0 0,-48 66-7 0 0,-25 27 27 0 0,-1-2 1 0 0,-3-1 0 0 0,-2-2-1 0 0,30-74 1 0 0,-14 10 4 0 0,0 30 107 0 0,-43 83-103 0 0,1-1 0 0 0,-1 1-1 0 0,0 0 1 0 0,1-1 0 0 0,0 1 0 0 0,-1 0-1 0 0,1 0 1 0 0,0 0 0 0 0,-1 0 0 0 0,1 0-1 0 0,0 0 1 0 0,0 0 0 0 0,0 0-1 0 0,0 0 1 0 0,0 0 0 0 0,0 0 0 0 0,0 0-1 0 0,0 1 1 0 0,0-1 0 0 0,1 0 0 0 0,-1 1-1 0 0,0-1 1 0 0,0 1 0 0 0,1-1-1 0 0,1 1 1 0 0,-2 0-1 0 0,1 1 0 0 0,-1 0 0 0 0,0 0 0 0 0,1 0 0 0 0,-1 0 0 0 0,0 0 0 0 0,0 1 0 0 0,0-1 0 0 0,0 0 0 0 0,0 0 0 0 0,0 1 0 0 0,-1-1 0 0 0,1 0 0 0 0,0 1 0 0 0,-1-1 0 0 0,1 1 0 0 0,-1-1 0 0 0,1 1 0 0 0,-1-1 0 0 0,1 1 0 0 0,-1 0 0 0 0,0-1 0 0 0,0 1 0 0 0,0 1 0 0 0,23 299 232 0 0,-13-133 22 0 0,-4-15-214 0 0,7 0 0 0 0,33 152 0 0 0,-40-275-43 0 0,-1-8 0 0 0,0 1 0 0 0,2-1 0 0 0,1 0 0 0 0,13 27 0 0 0,-8-19-3 0 0,0-2-32 0 0,0-1 0 0 0,32 48 1 0 0,-36-62 21 0 0,-2-3 11 0 0,1 0 1 0 0,0 0-1 0 0,0-1 1 0 0,1 0 0 0 0,18 15-1 0 0,103 77 2 0 0,-116-92 18 0 0,0 0 0 0 0,1-1 0 0 0,0-1 0 0 0,1-1-1 0 0,0 0 1 0 0,0-1 0 0 0,1 0 0 0 0,-1-1 0 0 0,1-1 0 0 0,0-1 0 0 0,0-1-1 0 0,1 0 1 0 0,-1-1 0 0 0,0-1 0 0 0,0 0 0 0 0,1-1 0 0 0,26-6-1 0 0,-31 2 33 0 0,-1 0 0 0 0,1 0-1 0 0,-1-1 1 0 0,0-1 0 0 0,-1 0-1 0 0,0 0 1 0 0,0-1-1 0 0,0-1 1 0 0,-1 0 0 0 0,16-19-1 0 0,-16 19-38 0 0,111-126 15 0 0,-72 78-30 0 0,-3 3 4 0 0,-25 29 0 0 0,1 1 0 0 0,25-22 0 0 0,-38 38-8 0 0,60-55-1295 0 0,102-122 1 0 0,-128 131-122 0 0,-2-2 0 0 0,-3-2-1 0 0,38-75 1 0 0,-64 108-1372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02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38 11436 0 0,'0'0'-728'0'0,"-16"20"-600"0"0,-53 44 9325 0 0,68-63-7831 0 0,1 0-1 0 0,-1 1 1 0 0,0-1 0 0 0,1 1-1 0 0,0-1 1 0 0,-1 1-1 0 0,1-1 1 0 0,-2 5 464 0 0,1-4-543 0 0,-1 0-1 0 0,1 0 0 0 0,0 0 1 0 0,0 0-1 0 0,0 0 0 0 0,0 0 0 0 0,0 0 1 0 0,0 0-1 0 0,1 0 0 0 0,-1 4 0 0 0,-3 118 685 0 0,28 69-878 0 0,-8-4 107 0 0,4 16 68 0 0,-10-134-7 0 0,9 4 1695 0 0,-19-75-1729 0 0,0 0-1 0 0,0 1 1 0 0,0-1 0 0 0,0 1-1 0 0,0-1 1 0 0,0 0 0 0 0,0 1 0 0 0,0-1-1 0 0,0 0 1 0 0,0 1 0 0 0,0-1 0 0 0,0 1-1 0 0,0-1 1 0 0,0 0 0 0 0,0 1-1 0 0,1-1 1 0 0,-1 0 0 0 0,0 1 0 0 0,0-1-1 0 0,0 0 1 0 0,0 1 0 0 0,1-1 0 0 0,-1 0-1 0 0,0 0 1 0 0,0 1 0 0 0,1-1-1 0 0,-1 0 1 0 0,0 0 0 0 0,1 1 0 0 0,-1-1-1 0 0,0 0 1 0 0,1 0 0 0 0,-1 0-1 0 0,0 0 1 0 0,1 1 0 0 0,-1-1 0 0 0,0 0-1 0 0,1 0 1 0 0,-1 0 0 0 0,0 0 0 0 0,1 0-1 0 0,-1 0 1 0 0,1 0 0 0 0,12-16 58 0 0,6-29-639 0 0,3-30 200 0 0,-10 33 274 0 0,15-81 0 0 0,1-51-948 0 0,-19 130 998 0 0,3-13-41 0 0,21-65 0 0 0,46-82-36 0 0,-70 180 158 0 0,0 1-1 0 0,1 1 1 0 0,22-36-1 0 0,-30 55-16 0 0,15 67 94 0 0,-9-3-78 0 0,-2-1 0 0 0,-4 63 0 0 0,-17 191-285 0 0,6-165 124 0 0,9-108 98 0 0,-3 0 0 0 0,-15 78 0 0 0,-50 203 805 0 0,41-182-449 0 0,18-97-248 0 0,9-39-10 0 0,1-6 1 0 0,5-21 33 0 0,57-244-1596 0 0,14-8 920 0 0,4 11 407 0 0,-69 231 83 0 0,2 2 0 0 0,25-48 0 0 0,1 1-32 0 0,-38 73 35 0 0,1-1-1 0 0,-1 1 1 0 0,1 0 0 0 0,1 0 0 0 0,-1 0-1 0 0,1 0 1 0 0,-1 0 0 0 0,1 1 0 0 0,0 0-1 0 0,1 0 1 0 0,-1 0 0 0 0,1 0 0 0 0,0 0-1 0 0,8-3 1 0 0,-12 6 59 0 0,-1 1 0 0 0,1 0 0 0 0,0 0 0 0 0,0 0 0 0 0,-1 0 0 0 0,1 0 0 0 0,0 0-1 0 0,-1 0 1 0 0,1 1 0 0 0,0-1 0 0 0,-1 0 0 0 0,1 0 0 0 0,0 0 0 0 0,-1 1 0 0 0,1-1 0 0 0,0 0 0 0 0,-1 1-1 0 0,1-1 1 0 0,-1 0 0 0 0,1 1 0 0 0,-1-1 0 0 0,1 1 0 0 0,-1-1 0 0 0,1 1 0 0 0,-1-1 0 0 0,1 1 0 0 0,-1 0-1 0 0,1-1 1 0 0,-1 1 0 0 0,0-1 0 0 0,0 1 0 0 0,1 0 0 0 0,-1-1 0 0 0,0 1 0 0 0,0 0 0 0 0,0-1 0 0 0,1 2 0 0 0,6 30-56 0 0,-6-26 122 0 0,12 82 165 0 0,-4 1 0 0 0,-3 147 0 0 0,-6-225-197 0 0,3 50-29 0 0,-1-42 0 0 0,-1 1 0 0 0,0 0 0 0 0,-4 23 0 0 0,3-42-81 0 0,0 1 0 0 0,0 0 0 0 0,0-1 0 0 0,0 1 0 0 0,0 0 0 0 0,0-1 0 0 0,1 1 0 0 0,-1-1 0 0 0,0 1 0 0 0,1 0 0 0 0,-1-1-1 0 0,1 1 1 0 0,0-1 0 0 0,0 1 0 0 0,-1-1 0 0 0,1 1 0 0 0,0-1 0 0 0,0 0 0 0 0,0 1 0 0 0,1-1 0 0 0,-1 0 0 0 0,0 0 0 0 0,0 0 0 0 0,1 0 0 0 0,-1 0 0 0 0,2 1-1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8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6168 0 0,'0'287'5513'0'0,"0"-170"-12268"0"0,5-172 5941 0 0,-5-69-1114 0 0</inkml:trace>
  <inkml:trace contextRef="#ctx0" brushRef="#br0" timeOffset="1">88 1 5525 0 0,'8'26'0'0'0,"8"53"0"0"0,-7 12 110 0 0,4 71-412 0 0,-8-126-1522 0 0,-1-28 1035 0 0,-3-10 639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03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26599 0 0,'0'0'-4583'0'0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03.7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16448 0 0,'0'0'-5526'0'0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33:04.0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16576 0 0,'0'0'-6682'0'0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53:44.9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859 1200 2313 0 0,'7'5'471'0'0,"0"1"-368"0"0,3 2-19 0 0,36 5 157 0 0,13 1-198 0 0,1-2-1 0 0,87 5 1 0 0,-110-14-42 0 0,85 13-1 0 0,-92-12 6 0 0,20 2 45 0 0,74 19-1 0 0,-102-19-46 0 0,1 0 0 0 0,-1-2 0 0 0,1-1 0 0 0,24 0 0 0 0,50 7 19 0 0,-79-7-4 0 0,14 1 10 0 0,-1-2 1 0 0,34-1-1 0 0,194 11 314 0 0,-10-26-151 0 0,-207 8-120 0 0,-27 5-33 0 0,-1-1-1 0 0,1 0 1 0 0,0-1 0 0 0,-1-1 0 0 0,0 0-1 0 0,25-12 1 0 0,-12 3-7 0 0,-20 11 74 0 0,-1-1 0 0 0,1 0 1 0 0,-1 0-1 0 0,0 0 1 0 0,0-1-1 0 0,0 0 0 0 0,0 0 1 0 0,-1-1-1 0 0,1 0 0 0 0,-1 0 1 0 0,-1 0-1 0 0,1 0 0 0 0,6-10 1 0 0,-11 13-101 0 0,1 0 0 0 0,-1 0 0 0 0,0 0 0 0 0,0 0 1 0 0,0-1-1 0 0,0 1 0 0 0,0 0 0 0 0,0 0 0 0 0,0 0 1 0 0,-1-1-1 0 0,1 1 0 0 0,-1 0 0 0 0,1 0 0 0 0,-1 0 1 0 0,0 0-1 0 0,0 0 0 0 0,0 0 0 0 0,0 0 0 0 0,-1 0 1 0 0,-1-2-1 0 0,0-1 20 0 0,-1 1 1 0 0,1 0-1 0 0,-1 0 1 0 0,0 0 0 0 0,0 0-1 0 0,0 0 1 0 0,-8-4-1 0 0,-7-3 271 0 0,0 2-1 0 0,0 0 1 0 0,-34-10-1 0 0,29 11-154 0 0,2 2-89 0 0,0 1 0 0 0,-1 1 0 0 0,0 1 1 0 0,1 1-1 0 0,-1 1 0 0 0,0 1 0 0 0,-36 4 0 0 0,-35 0-50 0 0,-118-6-3 0 0,147-2-1 0 0,6 0-9 0 0,-100 6 0 0 0,-183 21-97 0 0,256-19 85 0 0,-386 19-213 0 0,447-21 215 0 0,0-1 1 0 0,-1-2-1 0 0,1 0 1 0 0,-29-5-1 0 0,-24-3-11 0 0,48 5 115 0 0,1 0 0 0 0,-1-2-1 0 0,-32-11 1 0 0,46 12 14 0 0,1 0 1 0 0,0-2-1 0 0,0 1 1 0 0,1-2-1 0 0,0 0 1 0 0,1-1-1 0 0,-1 0 1 0 0,-13-13-1 0 0,24 20-27 0 0,1-1 0 0 0,-1 1 1 0 0,1-1-1 0 0,-1 1 0 0 0,1-1 0 0 0,0 0 0 0 0,0 0 0 0 0,0 0 0 0 0,1 0 1 0 0,-1 0-1 0 0,1 0 0 0 0,-1-1 0 0 0,1 1 0 0 0,0-1 0 0 0,0 1 1 0 0,1-1-1 0 0,-1-4 0 0 0,1 5-47 0 0,1 0 1 0 0,0 0-1 0 0,1 0 0 0 0,-1 0 1 0 0,1 0-1 0 0,-1 0 1 0 0,1 1-1 0 0,0-1 0 0 0,0 0 1 0 0,0 1-1 0 0,0 0 1 0 0,0-1-1 0 0,1 1 0 0 0,-1 0 1 0 0,1 0-1 0 0,-1 0 1 0 0,1 0-1 0 0,0 1 0 0 0,0-1 1 0 0,-1 1-1 0 0,1-1 1 0 0,5 0-1 0 0,11-7-12 0 0,0-1-10 0 0,1 1 1 0 0,1 1-1 0 0,39-9 0 0 0,88-31 41 0 0,-21 25 182 0 0,218-13 0 0 0,-119 25-199 0 0,60-6-31 0 0,-43 7-69 0 0,-173 9 41 0 0,21 0 17 0 0,342 1 11 0 0,-297 1 5 0 0,-90-2 0 0 0,-3-4-104 0 0,-28 1 79 0 0,-42 0 132 0 0,-189 11-85 0 0,102-1-22 0 0,-659 47 0 0 0,253-23-107 0 0,87-12 85 0 0,428-18 29 0 0,0 0-1 0 0,0 0 0 0 0,1-1 0 0 0,-1 1 0 0 0,0-1 1 0 0,1 0-1 0 0,-9-4 0 0 0,-17-2 51 0 0,30 6-53 0 0,-1 1-1 0 0,1 0 0 0 0,-1 0 1 0 0,1-1-1 0 0,-1 1 1 0 0,1 0-1 0 0,-1 0 0 0 0,1-1 1 0 0,-1 1-1 0 0,1-1 0 0 0,-1 1 1 0 0,1 0-1 0 0,0-1 0 0 0,-1 1 1 0 0,1-1-1 0 0,0 1 0 0 0,-1-1 1 0 0,1 1-1 0 0,0-1 0 0 0,0 1 1 0 0,0-1-1 0 0,-1 1 0 0 0,1-1 1 0 0,0 1-1 0 0,0-1 0 0 0,0 0 1 0 0,0 1-1 0 0,0-1 0 0 0,0 1 1 0 0,0-1-1 0 0,0 1 1 0 0,0-1-1 0 0,0 0 0 0 0,0 1 1 0 0,0-1-1 0 0,0 1 0 0 0,1-1 1 0 0,-1 1-1 0 0,0-1 0 0 0,0 1 1 0 0,1-1-1 0 0,-1 1 0 0 0,0-1 1 0 0,1 1-1 0 0,-1-1 0 0 0,0 1 1 0 0,1-1-1 0 0,-1 1 0 0 0,1 0 1 0 0,-1-1-1 0 0,1 1 0 0 0,-1 0 1 0 0,1-1-1 0 0,-1 1 0 0 0,1 0 1 0 0,-1 0-1 0 0,1-1 1 0 0,-1 1-1 0 0,1 0 0 0 0,-1 0 1 0 0,1 0-1 0 0,0 0 0 0 0,0 0 1 0 0,64-20 188 0 0,0 3 1 0 0,74-9 0 0 0,112-7-193 0 0,87-6-22 0 0,-140 20-85 0 0,866-48 107 0 0,-1007 65-21 0 0,-43 2 4 0 0,-1 0 0 0 0,1-1-1 0 0,-1 0 1 0 0,14-4 0 0 0,-70-6-4 0 0,33 9 18 0 0,-24-3 82 0 0,1 1 1 0 0,-56 1-1 0 0,-1047 18 50 0 0,578-3-236 0 0,104-24 578 0 0,392 8-212 0 0,-62-9 39 0 0,117 10-168 0 0,10 0 168 0 0,15-2 259 0 0,146-19-261 0 0,-118 16-292 0 0,69-13-4 0 0,87-10 0 0 0,-32 12 0 0 0,355-30 0 0 0,-211 22 0 0 0,-15-3 0 0 0,-136 16 0 0 0,-152 12 0 0 0,56-5 0 0 0,76 0 0 0 0,-119 7 0 0 0,-1-2 0 0 0,0 0 0 0 0,0-1 0 0 0,25-7 0 0 0,-48 10 0 0 0,0 0 0 0 0,0 0 0 0 0,0 0 0 0 0,0 0 0 0 0,1 0 0 0 0,-1 0 0 0 0,0 0 0 0 0,0 0 0 0 0,0 0 0 0 0,0 0 0 0 0,1 0 0 0 0,-1 0 0 0 0,0 0 0 0 0,0 0 0 0 0,0 0 0 0 0,0 0 0 0 0,1 0 0 0 0,-1-1 0 0 0,0 1 0 0 0,0 0 0 0 0,0 0 0 0 0,0 0 0 0 0,0 0 0 0 0,0 0 0 0 0,0 0 0 0 0,1 0 0 0 0,-1-1 0 0 0,0 1 0 0 0,0 0 0 0 0,0 0 0 0 0,0 0 0 0 0,0 0 0 0 0,0-1 0 0 0,0 1 0 0 0,0 0 0 0 0,0 0 0 0 0,0 0 0 0 0,0 0 0 0 0,0-1 0 0 0,0 1 0 0 0,0 0 0 0 0,0 0 0 0 0,0 0 0 0 0,0 0 0 0 0,0-1 0 0 0,0 1 0 0 0,0 0 0 0 0,0 0 0 0 0,0 0 0 0 0,0 0 0 0 0,0-1 0 0 0,0 1 0 0 0,0 0 0 0 0,0 0 0 0 0,-1 0 0 0 0,1 0 0 0 0,0 0 0 0 0,0 0 0 0 0,0-1 0 0 0,0 1 0 0 0,0 0 0 0 0,0 0 0 0 0,-1 0 0 0 0,1 0 0 0 0,0 0 0 0 0,-21-9 0 0 0,-16 0 124 0 0,1 3 0 0 0,-1 0 0 0 0,0 3 1 0 0,-64 1-1 0 0,-13 11-11 0 0,-143 8-76 0 0,125-17-66 0 0,-153 10-71 0 0,207-2 100 0 0,-209 16 0 0 0,206-21 0 0 0,-10-1 0 0 0,0 4 0 0 0,-159 32 0 0 0,74 4 0 0 0,96-18 0 0 0,80-24 0 0 0,0 1 0 0 0,0-1 0 0 0,0 0 0 0 0,1 0 0 0 0,-1 0 0 0 0,0 0 0 0 0,0 0 0 0 0,0 0 0 0 0,0 0 0 0 0,0 1 0 0 0,0-1 0 0 0,0 0 0 0 0,0 0 0 0 0,0 0 0 0 0,0 0 0 0 0,0 0 0 0 0,0 0 0 0 0,0 1 0 0 0,0-1 0 0 0,0 0 0 0 0,0 0 0 0 0,0 0 0 0 0,0 0 0 0 0,0 0 0 0 0,0 0 0 0 0,0 1 0 0 0,0-1 0 0 0,0 0 0 0 0,0 0 0 0 0,-1 0 0 0 0,1 0 0 0 0,0 0 0 0 0,0 0 0 0 0,0 0 0 0 0,0 1 0 0 0,0-1 0 0 0,0 0 0 0 0,0 0 0 0 0,0 0 0 0 0,0 0 0 0 0,-1 0 0 0 0,1 0 0 0 0,0 0 0 0 0,0 0 0 0 0,0 0 0 0 0,0 0 0 0 0,0 0 0 0 0,0 0 0 0 0,-1 0 0 0 0,1 0 0 0 0,0 0 0 0 0,0 0 0 0 0,0 0 0 0 0,0 0 0 0 0,0 0 0 0 0,0 0 0 0 0,-1 0 0 0 0,1 0 0 0 0,0 0 0 0 0,0 0 0 0 0,0 0 0 0 0,26 1 0 0 0,165-18-21 0 0,124-44-86 0 0,-155 35 147 0 0,-73 13 4 0 0,99-27 0 0 0,-155 31-44 0 0,196-60 0 0 0,-199 58 0 0 0,43-12 0 0 0,57 8 0 0 0,177-43 107 0 0,-74 18 43 0 0,-172 34-150 0 0,-56 6 0 0 0,1 0 0 0 0,-1 0 0 0 0,0 1 0 0 0,0-1 0 0 0,0 1 0 0 0,0-1 0 0 0,0 1 0 0 0,0 0 0 0 0,0 0 0 0 0,0 1 0 0 0,4 1 0 0 0,-11-4 0 0 0,-1 0 0 0 0,0 0 0 0 0,0 0 0 0 0,0 1 0 0 0,0 0 0 0 0,0-1 0 0 0,1 2 0 0 0,-1-1 0 0 0,0 0 0 0 0,0 1 0 0 0,-9 3 0 0 0,-7-1 0 0 0,-169 36 0 0 0,-130-15 0 0 0,294-24 0 0 0,-85-1 0 0 0,80-1 0 0 0,1 2 0 0 0,-1 0 0 0 0,-34 7 0 0 0,-73 24 0 0 0,-292 47 0 0 0,315-61 38 0 0,-141 3 0 0 0,216-18-7 0 0,-366 38-9 0 0,368-34-17 0 0,1-1 0 0 0,-1-2 1 0 0,-57-3-1 0 0,73-3 76 0 0,35 0-33 0 0,62-3 160 0 0,-44 4 33 0 0,296-41 295 0 0,36 2-515 0 0,351 22-171 0 0,-435-3 40 0 0,-47 1 6 0 0,5 25 79 0 0,-140 0 29 0 0,211 5-4 0 0,-298-9-17 0 0,1 1 1 0 0,-1-2 0 0 0,0 0-1 0 0,0 0 1 0 0,0-1-1 0 0,15-4 1 0 0,-8 2 2 0 0,-12 3 14 0 0,-1 0 0 0 0,-22-6 0 0 0,-2 3 12 0 0,0 1 0 0 0,0 0-1 0 0,-1 2 1 0 0,1 0 0 0 0,-1 1-1 0 0,0 2 1 0 0,-29 4-1 0 0,-91 5 25 0 0,-70-7-72 0 0,-207 8-185 0 0,58 6-58 0 0,-167 14 172 0 0,460-24 107 0 0,-125 8 0 0 0,-58 10 471 0 0,192-18-255 0 0,45-7-178 0 0,1 1 0 0 0,0 0 1 0 0,0 1-1 0 0,-17 6 0 0 0,27-9-19 0 0,0 1-11 0 0,17 1-13 0 0,82-3 5 0 0,0-3 0 0 0,98-18 0 0 0,205-16 85 0 0,-181 20-42 0 0,-172 13-38 0 0,218-12 119 0 0,-153 9-124 0 0,-49 2 0 0 0,1 2 0 0 0,65 6 0 0 0,-127-2 0 0 0,75 7 0 0 0,95 20 0 0 0,-168-26-10 0 0,1 0-1 0 0,-1 0 1 0 0,-1 1 0 0 0,1-1 0 0 0,0 1 0 0 0,0 0 0 0 0,0 0 0 0 0,-1 1-1 0 0,1-1 1 0 0,-1 1 0 0 0,0-1 0 0 0,0 1 0 0 0,0 0 0 0 0,0 0 0 0 0,0 1-1 0 0,-1-1 1 0 0,1 0 0 0 0,2 7 0 0 0,-4-9-10 0 0,0 0 0 0 0,-1 0-1 0 0,1 0 1 0 0,0-1 0 0 0,0 1 0 0 0,-1 0-1 0 0,1 1 1 0 0,-1-1 0 0 0,1 0 0 0 0,-1 0 0 0 0,0 0-1 0 0,1 0 1 0 0,-1 0 0 0 0,0 0 0 0 0,0 1-1 0 0,1-1 1 0 0,-1 0 0 0 0,0 0 0 0 0,0 0 0 0 0,-1 0-1 0 0,1 1 1 0 0,0-1 0 0 0,0 0 0 0 0,0 0 0 0 0,-1 2-1 0 0,-3 0 3 0 0,1 0 0 0 0,-1 0 0 0 0,1 0 0 0 0,-1-1 0 0 0,0 1 0 0 0,0-1 0 0 0,0 0-1 0 0,0-1 1 0 0,-5 3 0 0 0,-451 162-799 0 0,246-95 606 0 0,124-41 211 0 0,-66 27 0 0 0,134-47 0 0 0,4-3 0 0 0,1 0 0 0 0,1 2 0 0 0,-25 15 0 0 0,41-23 0 0 0,-1-1 0 0 0,1 1 0 0 0,0 0 0 0 0,-1-1 0 0 0,1 1 0 0 0,-1 0 0 0 0,1-1 0 0 0,0 1 0 0 0,0 0 0 0 0,-1-1 0 0 0,1 1 0 0 0,0 0 0 0 0,0 0 0 0 0,0 0 0 0 0,0-1 0 0 0,0 1 0 0 0,0 0 0 0 0,0 0 0 0 0,0-1 0 0 0,0 1 0 0 0,0 0 0 0 0,0 0 0 0 0,0-1 0 0 0,1 1 0 0 0,-1 0 0 0 0,0 0 0 0 0,0-1 0 0 0,1 1 0 0 0,-1 0 0 0 0,1-1 0 0 0,-1 1 0 0 0,1-1 0 0 0,-1 1 0 0 0,1 0 0 0 0,-1-1 0 0 0,1 1 0 0 0,-1-1 0 0 0,1 1 0 0 0,0-1 0 0 0,-1 0 0 0 0,2 1 0 0 0,1 2 0 0 0,1 0 0 0 0,-1 0 0 0 0,1-1 0 0 0,-1 1 0 0 0,1-1 0 0 0,0 0 0 0 0,6 2 0 0 0,2-1 0 0 0,1 0 0 0 0,-1-1 0 0 0,25 1 0 0 0,-4-1 0 0 0,49 0-28 0 0,-1-3-1 0 0,111-17 1 0 0,154-17-571 0 0,-282 31 555 0 0,406-54-127 0 0,-132 8-66 0 0,119-19-147 0 0,-419 64 482 0 0,-1-2 1 0 0,0-2-1 0 0,-1-1 1 0 0,63-27-1 0 0,-99 37-87 0 0,1 0-1 0 0,-1-1 0 0 0,1 1 0 0 0,-1 0 1 0 0,0-1-1 0 0,0 1 0 0 0,1 0 1 0 0,-1-1-1 0 0,0 1 0 0 0,1-1 0 0 0,-1 1 1 0 0,0 0-1 0 0,0-1 0 0 0,0 1 1 0 0,0-1-1 0 0,1 1 0 0 0,-1-1 1 0 0,0 1-1 0 0,0-1 0 0 0,0 1 0 0 0,0-1 1 0 0,0 1-1 0 0,0-1 0 0 0,0 1 1 0 0,0-1-1 0 0,0 1 0 0 0,0 0 0 0 0,-1-1 1 0 0,1 1-1 0 0,0-1 0 0 0,0 1 1 0 0,0-1-1 0 0,-1 1 0 0 0,1-1 0 0 0,0 1 1 0 0,0 0-1 0 0,-1-1 0 0 0,1 1 1 0 0,0 0-1 0 0,-1-1 0 0 0,1 1 1 0 0,0 0-1 0 0,-1-1 0 0 0,1 1 0 0 0,-1 0 1 0 0,1 0-1 0 0,0-1 0 0 0,-1 1 1 0 0,1 0-1 0 0,-2 0 0 0 0,-30-18 343 0 0,11 14-328 0 0,0 0 0 0 0,-1 1 0 0 0,1 2 0 0 0,0 0 0 0 0,-36 3 0 0 0,-549 28-25 0 0,176 0 0 0 0,369-24-1 0 0,-568 55-126 0 0,10-5-87 0 0,581-53 192 0 0,-223 9-1 0 0,31-2 25 0 0,190-7 3 0 0,0-1 0 0 0,1-2 1 0 0,-44-6-1 0 0,79 5 13 0 0,1 1 0 0 0,-1-1 0 0 0,0 1 0 0 0,1-1-1 0 0,-1 0 1 0 0,1 0 0 0 0,0-1 0 0 0,-1 1 0 0 0,1-1 0 0 0,0 1-1 0 0,0-1 1 0 0,-5-4 0 0 0,8 6-9 0 0,-1-1 1 0 0,1 1-1 0 0,0 0 0 0 0,0-1 1 0 0,-1 1-1 0 0,1-1 0 0 0,0 1 1 0 0,0-1-1 0 0,0 1 0 0 0,0-1 1 0 0,-1 1-1 0 0,1-1 0 0 0,0 1 0 0 0,0-1 1 0 0,0 1-1 0 0,0-1 0 0 0,0 1 1 0 0,0-1-1 0 0,0 1 0 0 0,0-1 1 0 0,0 1-1 0 0,1-1 0 0 0,-1 1 1 0 0,0-1-1 0 0,0 1 0 0 0,0 0 0 0 0,0-1 1 0 0,1 1-1 0 0,-1-1 0 0 0,0 1 1 0 0,1-1-1 0 0,-1 1 0 0 0,1-1 1 0 0,1-1 24 0 0,1-1 0 0 0,0 1 0 0 0,0 0 1 0 0,0 0-1 0 0,0 1 0 0 0,0-1 0 0 0,0 1 1 0 0,7-3-1 0 0,44-15 282 0 0,0 1 0 0 0,2 3 0 0 0,85-11-1 0 0,529-39-293 0 0,-270 50-129 0 0,112 16 107 0 0,-224-5-107 0 0,-252 2 69 0 0,1 1 1 0 0,0 2-1 0 0,42 6 1 0 0,-72-3 10 0 0,-21 3-48 0 0,-41 8-187 0 0,1-3 120 0 0,-361 75-380 0 0,374-80 489 0 0,-266 50-63 0 0,251-42 89 0 0,0 2 0 0 0,-86 40 0 0 0,109-42-28 0 0,-41 24 0 0 0,66-33 31 0 0,-1-1 0 0 0,1 1 0 0 0,1 0 0 0 0,0 1-1 0 0,-1 0 1 0 0,2 0 0 0 0,-1 1 0 0 0,-7 11 0 0 0,13-18-4 0 0,1 1 1 0 0,-1-1 0 0 0,1 0-1 0 0,-1 0 1 0 0,1 0-1 0 0,-1 0 1 0 0,1 0-1 0 0,0 0 1 0 0,0 1 0 0 0,0-1-1 0 0,-1 0 1 0 0,1 0-1 0 0,0 0 1 0 0,1 0 0 0 0,-1 1-1 0 0,0-1 1 0 0,0 0-1 0 0,0 0 1 0 0,1 0 0 0 0,-1 0-1 0 0,0 1 1 0 0,1-1-1 0 0,-1 0 1 0 0,1 0-1 0 0,0 0 1 0 0,-1 0 0 0 0,1 0-1 0 0,0 0 1 0 0,-1 0-1 0 0,1 0 1 0 0,0-1 0 0 0,0 1-1 0 0,0 0 1 0 0,0 0-1 0 0,0-1 1 0 0,0 1-1 0 0,0 0 1 0 0,1 0 0 0 0,2 1-29 0 0,0 0 1 0 0,1 0 0 0 0,-1 0-1 0 0,0-1 1 0 0,1 1 0 0 0,-1-1-1 0 0,0 0 1 0 0,1 0 0 0 0,5 0-1 0 0,95-5-5 0 0,-2-3 1 0 0,116-25-1 0 0,-43 6 99 0 0,-77 13 63 0 0,167-24 208 0 0,-60-10-201 0 0,202-25-21 0 0,-210 39-85 0 0,-124 18-1 0 0,-53 7 176 0 0,-25 3-104 0 0,-18 3-40 0 0,-65 8-32 0 0,37-3-21 0 0,-396 42 0 0 0,308-17 0 0 0,-341 76-21 0 0,204-38-80 0 0,213-47 98 0 0,-119 52 0 0 0,88-19-5 0 0,55-30-42 0 0,-50 22 1 0 0,-78 17 22 0 0,24-11 32 0 0,138-49-5 0 0,-2 2 0 0 0,-1-1 0 0 0,1 0 0 0 0,-1 1 0 0 0,1 1 0 0 0,0-1 0 0 0,0 1 0 0 0,1 0 0 0 0,-1 0 0 0 0,1 0 0 0 0,-7 8 0 0 0,12-12 0 0 0,0 0 0 0 0,0 0 0 0 0,0 1 0 0 0,-1-1 0 0 0,1 0 0 0 0,0 0 0 0 0,0 0 0 0 0,0 1 0 0 0,0-1 0 0 0,0 0 0 0 0,0 0 0 0 0,0 1 0 0 0,0-1 0 0 0,0 0 0 0 0,0 0 0 0 0,0 1 0 0 0,0-1 0 0 0,0 0 0 0 0,0 0 0 0 0,0 0 0 0 0,1 1 0 0 0,-1-1 0 0 0,0 0 0 0 0,0 0 0 0 0,0 0 0 0 0,0 1 0 0 0,0-1 0 0 0,0 0 0 0 0,1 0 0 0 0,-1 0 0 0 0,0 1 0 0 0,0-1 0 0 0,0 0 0 0 0,0 0 0 0 0,1 0 0 0 0,-1 0 0 0 0,0 0 0 0 0,0 0 0 0 0,0 0 0 0 0,1 1 0 0 0,-1-1 0 0 0,0 0 0 0 0,0 0 0 0 0,1 0 0 0 0,-1 0 0 0 0,0 0 0 0 0,0 0 0 0 0,0 0 0 0 0,1 0 0 0 0,-1 0 0 0 0,0 0 0 0 0,0 0 0 0 0,1 0 0 0 0,-1 0 0 0 0,0 0 0 0 0,0 0 0 0 0,0 0 0 0 0,1-1 0 0 0,-1 1 0 0 0,0 0 0 0 0,1 0 0 0 0,26-4 0 0 0,225-67 0 0 0,-196 55 0 0 0,-1-2 0 0 0,75-36 0 0 0,-62 21 0 0 0,2 4 0 0 0,112-34 0 0 0,-153 55 0 0 0,274-76 40 0 0,-52 17 49 0 0,-220 58-63 0 0,417-102 76 0 0,60 19 348 0 0,-473 86-308 0 0,22-5 161 0 0,-54 9-240 0 0,-8 1-8 0 0,-31 2 25 0 0,-13 1 124 0 0,-227 20 63 0 0,-264 68-760 0 0,102-3 343 0 0,334-66 140 0 0,29-8-31 0 0,1 4 1 0 0,1 3 0 0 0,-107 44 0 0 0,-42 33-196 0 0,181-78 180 0 0,-74 45-1 0 0,32-15 42 0 0,82-49 13 0 0,1 0 1 0 0,-1 1 0 0 0,0-1-1 0 0,1 1 1 0 0,-1-1-1 0 0,1 1 1 0 0,-1-1 0 0 0,1 1-1 0 0,0 0 1 0 0,-1-1-1 0 0,1 1 1 0 0,-1 0 0 0 0,1-1-1 0 0,0 1 1 0 0,0 0-1 0 0,-1-1 1 0 0,1 1 0 0 0,0 0-1 0 0,0-1 1 0 0,0 1-1 0 0,0 0 1 0 0,0 0 0 0 0,0-1-1 0 0,0 1 1 0 0,0 0-1 0 0,0-1 1 0 0,0 1 0 0 0,0 0-1 0 0,0 0 1 0 0,1-1-1 0 0,-1 1 1 0 0,0 0 0 0 0,0-1-1 0 0,1 1 1 0 0,-1 0-1 0 0,1-1 1 0 0,-1 1 0 0 0,0-1-1 0 0,1 1 1 0 0,-1-1 0 0 0,1 1-1 0 0,-1 0 1 0 0,1-1-1 0 0,0 0 1 0 0,0 2 0 0 0,1 0-5 0 0,0 0 1 0 0,1 0-1 0 0,-1 0 1 0 0,0-1 0 0 0,1 1-1 0 0,-1 0 1 0 0,1-1 0 0 0,0 0-1 0 0,-1 0 1 0 0,1 1 0 0 0,5 0-1 0 0,1-2-80 0 0,-1-1 0 0 0,0 0 0 0 0,0 0 0 0 0,1-1 0 0 0,-1 0 0 0 0,0 0 1 0 0,-1-1-1 0 0,1 0 0 0 0,0 0 0 0 0,10-8 0 0 0,-7 6-40 0 0,268-137-987 0 0,-230 118 1042 0 0,0 1-1 0 0,83-24 1 0 0,-87 32 49 0 0,95-29 2 0 0,121-44-88 0 0,-100 26 86 0 0,-147 57 70 0 0,0-1 1 0 0,0 0-1 0 0,-1-1 0 0 0,1 0 0 0 0,-2-1 0 0 0,1-1 1 0 0,22-20-1 0 0,-35 29-42 0 0,1 0 0 0 0,-1-1-1 0 0,0 1 1 0 0,1 0 0 0 0,-1-1 0 0 0,0 1 0 0 0,1 0 0 0 0,-1-1 0 0 0,0 1-1 0 0,0-1 1 0 0,0 1 0 0 0,1-1 0 0 0,-1 1 0 0 0,0 0 0 0 0,0-1 0 0 0,0 1 0 0 0,0-1-1 0 0,0 1 1 0 0,0-1 0 0 0,0 1 0 0 0,0-1 0 0 0,0 1 0 0 0,0 0 0 0 0,0-1-1 0 0,0 1 1 0 0,0-1 0 0 0,0 1 0 0 0,0-1 0 0 0,0 1 0 0 0,0-1 0 0 0,0 1-1 0 0,-1 0 1 0 0,1-1 0 0 0,0 0 0 0 0,-17-9 421 0 0,-26 1 204 0 0,42 9-631 0 0,-67-3 215 0 0,-210 27-249 0 0,99-6 3 0 0,-184 37 31 0 0,228-30-21 0 0,93-16-17 0 0,19-4 21 0 0,-1-1-1 0 0,1-1 1 0 0,-41 0 0 0 0,-107-5 17 0 0,168 1 0 0 0,-1 1 1 0 0,0-1-1 0 0,0 0 0 0 0,0 0 1 0 0,1 0-1 0 0,-1-1 1 0 0,0 1-1 0 0,1-1 0 0 0,-7-4 1 0 0,9 5 0 0 0,0 1 1 0 0,0-1-1 0 0,0-1 1 0 0,0 1 0 0 0,0 0-1 0 0,0 0 1 0 0,0 0-1 0 0,0 0 1 0 0,1-1-1 0 0,-1 1 1 0 0,0 0 0 0 0,1-1-1 0 0,-1 1 1 0 0,1-1-1 0 0,-1 1 1 0 0,1 0-1 0 0,-1-4 1 0 0,2 2 10 0 0,-1 0 1 0 0,0 0-1 0 0,1 0 1 0 0,0 0-1 0 0,-1 0 1 0 0,1 0-1 0 0,1 0 1 0 0,-1 0-1 0 0,0 1 1 0 0,1-1-1 0 0,-1 0 1 0 0,1 0-1 0 0,0 1 1 0 0,0-1-1 0 0,0 1 1 0 0,0 0-1 0 0,4-3 1 0 0,16-16 304 0 0,0 2 0 0 0,28-17 1 0 0,6-4-7 0 0,-31 23-271 0 0,-1-2 0 0 0,0 0 0 0 0,-2-1-1 0 0,0-1 1 0 0,-1-1 0 0 0,20-29 0 0 0,-38 47-31 0 0,0-1-1 0 0,0 1 1 0 0,-1 0 0 0 0,1-1 0 0 0,-1 0 0 0 0,0 1 0 0 0,-1-1 0 0 0,1 0 0 0 0,-1 0-1 0 0,0 0 1 0 0,0 0 0 0 0,0 0 0 0 0,-1 0 0 0 0,0 0 0 0 0,0 0 0 0 0,0 0-1 0 0,0 0 1 0 0,-1 0 0 0 0,0 0 0 0 0,0 0 0 0 0,-1 0 0 0 0,1 0 0 0 0,-1 0-1 0 0,0 1 1 0 0,0-1 0 0 0,0 1 0 0 0,-1-1 0 0 0,-6-7 0 0 0,5 7-5 0 0,-2-3 32 0 0,0 1-1 0 0,-1-1 1 0 0,0 1 0 0 0,0 1 0 0 0,-1-1 0 0 0,0 1 0 0 0,0 1 0 0 0,0-1 0 0 0,0 1 0 0 0,-1 1 0 0 0,0-1 0 0 0,-14-3 0 0 0,-16 1 34 0 0,1 2-1 0 0,-1 2 1 0 0,-51 3-1 0 0,-194 19-283 0 0,257-18 206 0 0,-1 2-1 0 0,1 0 0 0 0,1 2 1 0 0,-49 14-1 0 0,9 1-50 0 0,-140 48-10 0 0,166-55 15 0 0,-61 14 1 0 0,57-11 62 0 0,43-16-12 0 0,0 1-1 0 0,0-1 1 0 0,0 0-1 0 0,-1 1 0 0 0,1-1 1 0 0,0 1-1 0 0,0 0 1 0 0,0-1-1 0 0,0 1 1 0 0,0 0-1 0 0,0 0 1 0 0,0-1-1 0 0,0 1 1 0 0,0 0-1 0 0,1 0 1 0 0,-1 0-1 0 0,0 0 1 0 0,0 0-1 0 0,1 0 1 0 0,-1 0-1 0 0,1 0 0 0 0,-1 1 1 0 0,1-1-1 0 0,-1 0 1 0 0,1 0-1 0 0,0 0 1 0 0,0 1-1 0 0,-1-1 1 0 0,1 0-1 0 0,0 0 1 0 0,0 1-1 0 0,0 1 1 0 0,3 1-7 0 0,0 0 0 0 0,1 0 0 0 0,-1 0 0 0 0,1 0 1 0 0,-1-1-1 0 0,1 1 0 0 0,0-1 0 0 0,0 0 0 0 0,1 0 0 0 0,-1-1 1 0 0,1 1-1 0 0,-1-1 0 0 0,1 0 0 0 0,0 0 0 0 0,0-1 1 0 0,7 3-1 0 0,4 1-80 0 0,279 128 68 0 0,-263-117-427 0 0,-1 2-1 0 0,0 0 0 0 0,-2 2 0 0 0,0 2 1 0 0,-1 0-1 0 0,32 35 0 0 0,-56-52 60 0 0,1 0 0 0 0,-1 1 1 0 0,0 0-1 0 0,0 0 0 0 0,-1 0 0 0 0,1 0 1 0 0,-1 1-1 0 0,-1-1 0 0 0,1 1 0 0 0,-1 0 1 0 0,0 0-1 0 0,-1 0 0 0 0,0 0 0 0 0,0 0 0 0 0,0 0 1 0 0,-1 0-1 0 0,0 0 0 0 0,-1 0 0 0 0,0 8 1 0 0,1-15 377 0 0,0 1 0 0 0,0-1 0 0 0,-1 0 0 0 0,1 1 0 0 0,0-1 1 0 0,0 0-1 0 0,0 1 0 0 0,0-1 0 0 0,0 0 0 0 0,0 1 1 0 0,-1-1-1 0 0,1 0 0 0 0,0 1 0 0 0,0-1 0 0 0,0 0 1 0 0,-1 0-1 0 0,1 1 0 0 0,0-1 0 0 0,-1 0 0 0 0,1 0 1 0 0,0 1-1 0 0,0-1 0 0 0,-1 0 0 0 0,1 0 0 0 0,0 0 1 0 0,-1 0-1 0 0,1 0 0 0 0,0 1 0 0 0,-1-1 0 0 0,1 0 1 0 0,0 0-1 0 0,-1 0 0 0 0,1 0 0 0 0,-1 0 0 0 0,1 0 1 0 0,0 0-1 0 0,-1 0 0 0 0,1 0 0 0 0,0 0 0 0 0,-1 0 1 0 0,1-1-1 0 0,0 1 0 0 0,-1 0 0 0 0,1 0 0 0 0,0 0 1 0 0,-1 0-1 0 0,1 0 0 0 0,-1-1 0 0 0,-8-7-44 0 0,-1-1-1 0 0,1 0 1 0 0,1-1-1 0 0,-1 0 1 0 0,2 0-1 0 0,-1-1 1 0 0,-7-15-1 0 0,14 24 60 0 0,-21-25-111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9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3341 0 0,'-1'13'5173'0'0,"-2"-4"-3265"0"0,14-36-572 0 0,-10 26-1347 0 0,-1 0 1 0 0,1 0 0 0 0,0-1 0 0 0,0 1-1 0 0,0 0 1 0 0,0 0 0 0 0,0 0 0 0 0,0 0-1 0 0,0 0 1 0 0,0 0 0 0 0,0 0 0 0 0,0 1-1 0 0,1-1 1 0 0,-1 0 0 0 0,0 1 0 0 0,1-1 0 0 0,-1 1-1 0 0,0-1 1 0 0,1 1 0 0 0,-1-1 0 0 0,0 1-1 0 0,1 0 1 0 0,-1 0 0 0 0,1 0 0 0 0,-1 0-1 0 0,1 0 1 0 0,-1 0 0 0 0,0 0 0 0 0,3 1-1 0 0,23-4-1052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29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3469 0 0,'0'3'4971'0'0,"0"2"-3624"0"0,-1-8-795 0 0,11 5-354 0 0,15-9-740 0 0,-20 6 234 0 0,1 0 0 0 0,-1-1 0 0 0,1 0 0 0 0,-1 0-1 0 0,0 0 1 0 0,6-4 0 0 0,-11 6 277 0 0,1 0 0 0 0,-1 0-1 0 0,0 0 1 0 0,0 0 0 0 0,1 0-1 0 0,-1 0 1 0 0,0 0-1 0 0,1 0 1 0 0,-1 0 0 0 0,0 0-1 0 0,0 0 1 0 0,1 0 0 0 0,-1 0-1 0 0,0 0 1 0 0,1 0-1 0 0,-1 0 1 0 0,0 0 0 0 0,0 0-1 0 0,1 0 1 0 0,-1 0 0 0 0,0 1-1 0 0,1-1 1 0 0,-1 0 0 0 0,0 0-1 0 0,0 0 1 0 0,1 0-1 0 0,-1 1 1 0 0,0-1 0 0 0,0 0-1 0 0,0 0 1 0 0,1 0 0 0 0,-1 1-1 0 0,0-1 1 0 0,0 0-1 0 0,0 0 1 0 0,0 1 0 0 0,0-1-1 0 0,1 0 1 0 0,-1 1 0 0 0,0-1-1 0 0,0 0 1 0 0,0 0-1 0 0,0 1 1 0 0,0-1 0 0 0,0 1-1 0 0,0-1-45 0 0,1-1-202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07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0 1 13621 0 0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0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7967 0 0,'0'0'3362'0'0,"35"0"322"0"0,-12-2-4013 0 0,0-1 1 0 0,-1-1 0 0 0,1-1-1 0 0,-1-1 1 0 0,30-12 0 0 0,-25 9-4353 0 0,3-3 2465 0 0,-6 4 1595 0 0</inkml:trace>
  <inkml:trace contextRef="#ctx0" brushRef="#br0" timeOffset="1">68 85 3983 0 0,'0'0'0'0'0,"0"5"0"0"0,0 4 0 0 0,0 0 0 0 0,0-3 0 0 0,0-1 0 0 0,-4 10 1157 0 0,2-9-515 0 0,-4 4-385 0 0,5-1-1028 0 0,0 10 386 0 0,-2-12 256 0 0,3 3 1 0 0,-1-5-2185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0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0 771 0 0,'10'0'0'0'0,"0"0"-257"0"0,6 0 257 0 0,-1 0 0 0 0,-11 0-129 0 0,4 0 129 0 0,3 4 0 0 0,-3 6 0 0 0,-10-5 0 0 0</inkml:trace>
  <inkml:trace contextRef="#ctx0" brushRef="#br0" timeOffset="1">0 106 8481 0 0,'0'0'0'0'0,"5"0"0"0"0,-1 0 1028 0 0,9 0-514 0 0,-4 0-257 0 0,2 0-129 0 0,-3-2-385 0 0,12-4 129 0 0,-7 3 128 0 0,1-5 0 0 0,0 6-1928 0 0,0 1 900 0 0,-2-2 643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0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5782 0 0,'0'10'0'0'0,"0"-3"0"0"0,0 9 0 0 0,0-9 0 0 0,0 12 0 0 0,0-11 0 0 0,0 3 129 0 0,0-5-129 0 0,0 15 0 0 0,0-14 0 0 0,0 0-643 0 0,0 1 258 0 0,0 0 256 0 0,0-3 1 0 0,0 2-1928 0 0,0-3 1028 0 0,0 3 514 0 0</inkml:trace>
  <inkml:trace contextRef="#ctx0" brushRef="#br0" timeOffset="1">0 191 10537 0 0,'18'0'2773'0'0,"22"0"391"0"0,-17-1-3737 0 0,0-1 1 0 0,25-5-1 0 0,65-17-6501 0 0,-72 15 6866 0 0,-10 5-49 0 0,-15 1 236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1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9894 0 0,'0'0'1521'0'0,"45"-1"813"0"0,30-30-5118 0 0,-60 9-5375 0 0,-12 16 7409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1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4240 0 0,'0'356'2056'0'0,"-1"-300"-1682"0"0,0 27-523 0 0,12-32-4487 0 0,-9-45 3779 0 0</inkml:trace>
  <inkml:trace contextRef="#ctx0" brushRef="#br0" timeOffset="1">57 242 2056 0 0,'-11'31'899'0'0,"8"-29"-385"0"0,-15 33-257 0 0,15-31-128 0 0,1 6-129 0 0,-11 27 0 0 0,12-32 0 0 0,-2 0-1799 0 0,1-2 1028 0 0,1 15 257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1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11 2827 0 0,'11'-5'2313'0'0,"-7"3"-1157"0"0,5 1-513 0 0,-4-2 1413 0 0,3 11-1028 0 0,2 12-514 0 0,0-29-257 0 0,0 58-129 0 0,-8-88-128 0 0,-1 35 0 0 0,-1 0-514 0 0,2 19-5911 0 0</inkml:trace>
  <inkml:trace contextRef="#ctx0" brushRef="#br0" timeOffset="1">1 192 12978 0 0,'6'0'6723'0'0,"25"1"-6764"0"0,-28 0 25 0 0,1-1-1 0 0,-1 0 0 0 0,0 0 1 0 0,0-1-1 0 0,0 1 0 0 0,0-1 1 0 0,0 1-1 0 0,1-1 0 0 0,-1 0 1 0 0,0 0-1 0 0,-1-1 0 0 0,1 1 1 0 0,0-1-1 0 0,0 1 0 0 0,0-1 1 0 0,2-2-1 0 0,29-14-2077 0 0,-28 16 1644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1028 0 0,'0'0'2891'0'0,"-1"39"4369"0"0,-8-10-6773 0 0,6-22-294 0 0,1 0 1 0 0,0 1 0 0 0,0-1 0 0 0,0 0 0 0 0,0 8-1 0 0,6 12 627 0 0,-4-26-790 0 0,0 0 1 0 0,0-1-1 0 0,0 1 0 0 0,0-1 1 0 0,0 1-1 0 0,0-1 0 0 0,1 1 1 0 0,-1 0-1 0 0,0-1 0 0 0,0 1 1 0 0,0-1-1 0 0,1 1 0 0 0,-1-1 1 0 0,0 1-1 0 0,1-1 0 0 0,-1 1 1 0 0,0-1-1 0 0,1 0 0 0 0,-1 1 1 0 0,0-1-1 0 0,1 1 0 0 0,-1-1 0 0 0,1 0 1 0 0,-1 1-1 0 0,1-1 0 0 0,-1 0 1 0 0,1 1-1 0 0,-1-1 0 0 0,1 0 1 0 0,-1 0-1 0 0,1 0 0 0 0,0 1 1 0 0,1-2-16 0 0,0 1 0 0 0,0 0 0 0 0,0 0-1 0 0,0 0 1 0 0,0 0 0 0 0,0 0 0 0 0,0 0 0 0 0,0 1 0 0 0,0-1 0 0 0,0 1 0 0 0,0-1 0 0 0,0 1 0 0 0,3 1 0 0 0,-2 0 1 0 0,1-1 0 0 0,-1 0 0 0 0,1 0 0 0 0,-1 0 0 0 0,1 0 0 0 0,-1-1 0 0 0,1 1 0 0 0,-1-1 0 0 0,1 0 0 0 0,6-1 0 0 0,-1-1-27 0 0,-7 1 4 0 0,0 1 0 0 0,0-1 0 0 0,0 1 0 0 0,0-1 0 0 0,0 1 0 0 0,0 0 1 0 0,0 0-1 0 0,0-1 0 0 0,0 1 0 0 0,0 1 0 0 0,0-1 0 0 0,0 0 0 0 0,0 1 0 0 0,0-1 1 0 0,0 1-1 0 0,2 0 0 0 0,23-1-471 0 0,-10-1-41 0 0,-17 2 514 0 0,1 0 0 0 0,-1-1 1 0 0,0 1-1 0 0,0-1 0 0 0,0 1 0 0 0,0 0 1 0 0,0-1-1 0 0,0 1 0 0 0,0 0 0 0 0,0-1 0 0 0,0 1 1 0 0,0 0-1 0 0,0-1 0 0 0,0 1 0 0 0,0 0 1 0 0,0-1-1 0 0,-1 1 0 0 0,1-1 0 0 0,0 1 1 0 0,0 0-1 0 0,-1-1 0 0 0,1 1 0 0 0,0-1 1 0 0,-1 1-1 0 0,1-1 0 0 0,-1 1 0 0 0,1-1 0 0 0,-2 1 1 0 0,-12 24 279 0 0,10-17-168 0 0,0 0 1 0 0,-1-1-1 0 0,1 0 0 0 0,-2 0 1 0 0,1 0-1 0 0,-1-1 1 0 0,0 1-1 0 0,0-1 1 0 0,-10 6-1 0 0,7 5 278 0 0,5-4-270 0 0,-5 10-117 0 0,9-22 28 0 0,0-1-1 0 0,0 1 1 0 0,-1-1-1 0 0,1 0 0 0 0,0 1 1 0 0,-1-1-1 0 0,1 1 1 0 0,-1-1-1 0 0,1 0 1 0 0,-1 1-1 0 0,1-1 0 0 0,0 0 1 0 0,-1 0-1 0 0,1 1 1 0 0,-1-1-1 0 0,1 0 0 0 0,-1 0 1 0 0,1 0-1 0 0,-1 0 1 0 0,1 1-1 0 0,-1-1 1 0 0,1 0-1 0 0,-1 0 0 0 0,0 0 1 0 0,1 0-1 0 0,-1 0 1 0 0,1 0-1 0 0,-1-1 0 0 0,1 1 1 0 0,-1 0-1 0 0,1 0 1 0 0,-1 0-1 0 0,1 0 1 0 0,-1-1-1 0 0,0 1 0 0 0,0 0-13 0 0,1 0 0 0 0,-1 0 0 0 0,1 1 0 0 0,-1-1 0 0 0,1 0 0 0 0,-1 1 0 0 0,1-1 0 0 0,-1 1 0 0 0,1-1 0 0 0,-1 0 0 0 0,1 1 0 0 0,0-1 0 0 0,-1 1 0 0 0,1-1 0 0 0,0 1 0 0 0,-1-1 0 0 0,1 1 0 0 0,0-1 0 0 0,0 1 0 0 0,-1 0 0 0 0,1-1 0 0 0,0 1 0 0 0,0-1 0 0 0,0 1 0 0 0,0 0 0 0 0,0-1 0 0 0,0 1 0 0 0,0-1 0 0 0,0 1 0 0 0,0 0 0 0 0,0-1 0 0 0,0 1 0 0 0,0 0-1 0 0,0 10 174 0 0,0-13 144 0 0,1 3-358 0 0,0 0 0 0 0,0 1 0 0 0,1-1 0 0 0,-1 0 0 0 0,0-1 0 0 0,0 1 0 0 0,1 0 0 0 0,-1 0 0 0 0,1 0-1 0 0,-1-1 1 0 0,1 1 0 0 0,-1-1 0 0 0,1 1 0 0 0,-1-1 0 0 0,1 0 0 0 0,-1 1 0 0 0,1-1 0 0 0,0 0 0 0 0,-1 0 0 0 0,1 0 0 0 0,-1 0-1 0 0,3-1 1 0 0,43-2-2064 0 0,-46 3 1868 0 0,0-1 0 0 0,0 1 1 0 0,0 0-1 0 0,1 0 0 0 0,-1-1 1 0 0,0 1-1 0 0,0 0 1 0 0,0 0-1 0 0,1 0 0 0 0,-1 1 1 0 0,0-1-1 0 0,0 0 0 0 0,0 0 1 0 0,0 1-1 0 0,0-1 0 0 0,0 0 1 0 0,1 1-1 0 0,-1-1 1 0 0,0 1-1 0 0,0 0 0 0 0,0-1 1 0 0,0 1-1 0 0,-1 0 0 0 0,3 1 1 0 0,8 3-543 0 0,3-18-132 0 0,-9 6 171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8866 0 0,'10'0'0'0'0,"-8"0"0"0"0,5 0 1157 0 0,5 0-643 0 0,-8 0-257 0 0,5 0-129 0 0,-2 0 258 0 0,5 7-258 0 0,2-12-128 0 0,-1 3 129 0 0,-7 2-900 0 0,30-12 385 0 0,-28 12 258 0 0,19 1-7582 0 0,-3-18 6553 0 0,-12 19 515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3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8224 0 0,'0'71'21'0'0,"0"114"-10"0"0,0-120-5826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3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3084 0 0,'0'0'-129'0'0,"44"7"4777"0"0,-41-5-4479 0 0,-1 0-1 0 0,1 0 1 0 0,0 0 0 0 0,0 1-1 0 0,-1-1 1 0 0,1 1 0 0 0,-1 0 0 0 0,0 0-1 0 0,0 0 1 0 0,0 0 0 0 0,0 0 0 0 0,-1 0-1 0 0,1 1 1 0 0,-1-1 0 0 0,1 0 0 0 0,-1 1-1 0 0,1 5 1 0 0,0 4-230 0 0,-1 1 0 0 0,0-1 0 0 0,-2 20 0 0 0,0-9 352 0 0,1 47-255 0 0,2 101-1357 0 0,15-21-371 0 0,-16-141 1692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08:03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384 587 642 0 0,'1'-20'-23'0'0,"0"13"-33"0"0,-1-1 0 0 0,1 1-1 0 0,-1 0 1 0 0,-1 0 0 0 0,1-1-1 0 0,-1 1 1 0 0,0 0 0 0 0,-1 0 0 0 0,0 0-1 0 0,-3-8 1 0 0,3 17 80 0 0,-1 1 1 0 0,1-1-1 0 0,-1 0 0 0 0,1 0 1 0 0,0 1-1 0 0,0 0 0 0 0,0-1 1 0 0,0 1-1 0 0,1 0 0 0 0,-1 0 1 0 0,1 0-1 0 0,-2 3 0 0 0,2-4 24 0 0,-11 24 34 0 0,-14 52-1 0 0,3-13 13 0 0,-33 34 292 0 0,26-47 221 0 0,28-49-507 0 0,1 0 0 0 0,-1-1 0 0 0,0 1-1 0 0,1-1 1 0 0,-2 1 0 0 0,1-1 0 0 0,0 0 0 0 0,0 0 0 0 0,-1 0 0 0 0,1 0 0 0 0,-1 0 0 0 0,1 0 0 0 0,-1-1 0 0 0,0 1 0 0 0,-3 1-1 0 0,-9 5 204 0 0,15-8-237 0 0,-1 1 0 0 0,0 0 1 0 0,0 0-1 0 0,0 0 0 0 0,0 0 0 0 0,0-1 0 0 0,0 1 0 0 0,0 0 0 0 0,-1-1 0 0 0,1 1 0 0 0,0-1 0 0 0,0 1 0 0 0,0-1 0 0 0,-1 0 0 0 0,1 1 0 0 0,0-1 0 0 0,0 0 0 0 0,-1 0 0 0 0,1 0 0 0 0,0 0 1 0 0,-3 0-1 0 0,-4-35 95 0 0,2 0 1 0 0,1-1 0 0 0,1 1-1 0 0,2-47 1 0 0,2 77-157 0 0,1-182-1054 0 0,-1 99 2441 0 0,-27 173-1349 0 0,21-28-375 0 0,2 77 0 0 0,0-42 332 0 0,-13-256 792 0 0,19 33 750 0 0,0 68-1557 0 0,-2 29 12 0 0,8-58 0 0 0,-2 193-982 0 0,-4 242 64 0 0,-3-311 921 0 0,1-16 0 0 0,0 1 0 0 0,-2-1 0 0 0,0 0 0 0 0,-1 1 0 0 0,0-1 0 0 0,-8 21 0 0 0,11-36 23 0 0,0 0 1 0 0,-1 0 0 0 0,1 0-1 0 0,0 0 1 0 0,0 0-1 0 0,-1 0 1 0 0,1 0-1 0 0,-1 0 1 0 0,1 0 0 0 0,-1 0-1 0 0,1 0 1 0 0,-1-1-1 0 0,0 1 1 0 0,0 0-1 0 0,1 0 1 0 0,-1-1 0 0 0,0 1-1 0 0,0 0 1 0 0,0-1-1 0 0,1 1 1 0 0,-1 0-1 0 0,-2 0 1 0 0,3-2 31 0 0,-1 1 0 0 0,0-1 0 0 0,0 1 0 0 0,1 0 0 0 0,-1-1 0 0 0,0 0 0 0 0,1 1 0 0 0,-1-1-1 0 0,1 1 1 0 0,-1-1 0 0 0,1 0 0 0 0,-1 1 0 0 0,1-1 0 0 0,-1 0 0 0 0,1 1 0 0 0,0-1 0 0 0,-1 0 0 0 0,1 0 0 0 0,0 0 0 0 0,0 1 0 0 0,-1-2 0 0 0,-1-8 327 0 0,0-1 0 0 0,0 1 1 0 0,0 0-1 0 0,1-12 0 0 0,18-408-1581 0 0,-5 238 942 0 0,-8 163 233 0 0,19-124-81 0 0,-23 152 83 0 0,0 0-1 0 0,0 0 1 0 0,0 0-1 0 0,0 0 1 0 0,0 0-1 0 0,0 0 1 0 0,0 0-1 0 0,1 1 1 0 0,-1-1-1 0 0,0 0 1 0 0,1 0-1 0 0,-1 0 1 0 0,1 0 0 0 0,-1 1-1 0 0,1-1 1 0 0,-1 0-1 0 0,1 1 1 0 0,-1-1-1 0 0,1 0 1 0 0,0 1-1 0 0,-1-1 1 0 0,1 0-1 0 0,0 1 1 0 0,-1-1-1 0 0,1 1 1 0 0,0 0-1 0 0,0-1 1 0 0,0 1-1 0 0,-1-1 1 0 0,1 1-1 0 0,0 0 1 0 0,0 0-1 0 0,1-1 1 0 0,-1 2-15 0 0,1 0 1 0 0,-1 0-1 0 0,0 0 0 0 0,0 0 1 0 0,1 0-1 0 0,-1 0 1 0 0,0 0-1 0 0,0 0 0 0 0,0 1 1 0 0,0-1-1 0 0,-1 0 1 0 0,1 1-1 0 0,0-1 0 0 0,-1 0 1 0 0,1 1-1 0 0,0-1 1 0 0,-1 1-1 0 0,0-1 0 0 0,1 1 1 0 0,-1-1-1 0 0,0 1 1 0 0,0 2-1 0 0,38 273-2568 0 0,-23-149 2040 0 0,-13-115 563 0 0,-1 1 0 0 0,-1 0 0 0 0,0 0 0 0 0,-3 17-1 0 0,-1 32 614 0 0,-1 4-83 0 0,-24 124 1 0 0,27-183-429 0 0,2-4 14 0 0,-1-1 1 0 0,1 1-1 0 0,-1-1 1 0 0,0 0-1 0 0,0 0 1 0 0,0 1 0 0 0,-1-1-1 0 0,1 0 1 0 0,-1 0-1 0 0,-3 5 1 0 0,5-8-106 0 0,-1 0 1 0 0,1 0-1 0 0,0 0 1 0 0,0 1-1 0 0,0-1 1 0 0,0 0-1 0 0,-1 0 0 0 0,1 0 1 0 0,0 0-1 0 0,0 0 1 0 0,0 0-1 0 0,-1 0 1 0 0,1 0-1 0 0,0 0 1 0 0,0 0-1 0 0,0 0 1 0 0,-1 0-1 0 0,1 0 0 0 0,0 0 1 0 0,0 0-1 0 0,0 0 1 0 0,-1 0-1 0 0,1 0 1 0 0,0 0-1 0 0,0 0 1 0 0,0 0-1 0 0,0 0 1 0 0,-1-1-1 0 0,1 1 0 0 0,0 0 1 0 0,0 0-1 0 0,0 0 1 0 0,0 0-1 0 0,-1 0 1 0 0,1 0-1 0 0,0-1 1 0 0,0 1-1 0 0,0 0 1 0 0,0 0-1 0 0,0 0 0 0 0,0 0 1 0 0,0-1-1 0 0,0 1 1 0 0,-1 0-1 0 0,-3-21 597 0 0,1-137 208 0 0,3 134-845 0 0,0 1 1 0 0,2-1-1 0 0,1 1 1 0 0,1 0-1 0 0,1 0 0 0 0,10-30 1 0 0,-13 47 2 0 0,0 0 0 0 0,1 1 0 0 0,0-1 0 0 0,-1 0 0 0 0,1 1 0 0 0,1 0 0 0 0,-1 0 1 0 0,1 0-1 0 0,0 0 0 0 0,0 1 0 0 0,1-1 0 0 0,-1 1 0 0 0,1 0 0 0 0,0 0 0 0 0,0 1 0 0 0,0-1 0 0 0,1 1 0 0 0,-1 0 1 0 0,1 1-1 0 0,0-1 0 0 0,-1 1 0 0 0,1 1 0 0 0,0-1 0 0 0,0 1 0 0 0,1 0 0 0 0,-1 0 0 0 0,0 0 0 0 0,0 1 1 0 0,0 0-1 0 0,0 0 0 0 0,1 1 0 0 0,11 2 0 0 0,-8 0-46 0 0,0 0 1 0 0,1 1-1 0 0,-2 0 0 0 0,1 1 1 0 0,0 0-1 0 0,-1 1 1 0 0,0 0-1 0 0,0 0 0 0 0,0 1 1 0 0,-1 0-1 0 0,0 1 0 0 0,-1-1 1 0 0,0 1-1 0 0,0 1 1 0 0,8 12-1 0 0,-11-16 30 0 0,-1 1 1 0 0,0 1-1 0 0,0-1 1 0 0,0 0-1 0 0,-1 1 1 0 0,0-1-1 0 0,0 1 1 0 0,0 0-1 0 0,0 8 1 0 0,6 31-400 0 0,-4-27 423 0 0,-2-1 0 0 0,0 1 0 0 0,-1-1 0 0 0,-2 38 1 0 0,0-49 413 0 0,-1 1 1 0 0,1-1 0 0 0,-1 1 0 0 0,0-1 0 0 0,-5 10 0 0 0,-12 16 271 0 0,19-33-636 0 0,0 1 0 0 0,0-1-1 0 0,-1 1 1 0 0,1-1 0 0 0,0 1 0 0 0,0-1-1 0 0,-1 1 1 0 0,1-1 0 0 0,0 1 0 0 0,-1-1 0 0 0,1 1-1 0 0,0-1 1 0 0,-1 1 0 0 0,1-1 0 0 0,-1 0-1 0 0,1 1 1 0 0,-1-1 0 0 0,1 0 0 0 0,-1 1 0 0 0,1-1-1 0 0,-1 0 1 0 0,1 0 0 0 0,-1 1 0 0 0,1-1-1 0 0,-1 0 1 0 0,0 0 0 0 0,1 0 0 0 0,-1 0-1 0 0,1 0 1 0 0,-1 0 0 0 0,0 0 0 0 0,1 0 0 0 0,-1 0-1 0 0,1 0 1 0 0,-1 0 0 0 0,1 0 0 0 0,-1 0-1 0 0,1-1 1 0 0,-1 1 0 0 0,0 0 0 0 0,1 0 0 0 0,-1-1-1 0 0,1 1 1 0 0,-1 0 0 0 0,1-1 0 0 0,-1 1-1 0 0,1 0 1 0 0,0-1 0 0 0,-1 1 0 0 0,0-1 0 0 0,-9-6 397 0 0,9 7-502 0 0,-1-1-1 0 0,0 0 1 0 0,1 0-1 0 0,-1 0 1 0 0,1 0-1 0 0,-1 0 0 0 0,1 0 1 0 0,-1 0-1 0 0,1 0 1 0 0,-1-1-1 0 0,1 1 1 0 0,0 0-1 0 0,0-1 1 0 0,0 1-1 0 0,0-1 0 0 0,-2-3 1 0 0,-3-9-363 0 0,0-2 1 0 0,2 1-1 0 0,-1 0 0 0 0,2-1 1 0 0,0 0-1 0 0,1 0 0 0 0,-1-19 1 0 0,2 13-366 0 0,-2 1-1 0 0,0-1 1 0 0,-1 0 0 0 0,-9-24 0 0 0,-8-13 353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5268 0 0,'0'0'257'0'0,"4"0"-257"0"0,-1 0 129 0 0,2 0-129 0 0,0 0 0 0 0,0 0 0 0 0,-3 0 0 0 0,2 0-1157 0 0,0 0 515 0 0,4 50 256 0 0</inkml:trace>
  <inkml:trace contextRef="#ctx0" brushRef="#br0" timeOffset="1">16 161 0 0 0,'0'0'7025'0'0,"0"0"-6974"0"0,0-1 0 0 0,0 1 0 0 0,0 0 1 0 0,0-1-1 0 0,0 1 0 0 0,0 0 1 0 0,1-1-1 0 0,-1 1 0 0 0,0 0 0 0 0,0-1 1 0 0,0 1-1 0 0,0 0 0 0 0,1 0 1 0 0,-1-1-1 0 0,0 1 0 0 0,0 0 0 0 0,1 0 1 0 0,-1-1-1 0 0,0 1 0 0 0,1 0 1 0 0,-1 0-1 0 0,0 0 0 0 0,0 0 0 0 0,1-1 1 0 0,-1 1-1 0 0,0 0 0 0 0,1 0 1 0 0,-1 0-1 0 0,0 0 0 0 0,1 0 0 0 0,-1 0 1 0 0,1 0-1 0 0,-1 0 0 0 0,0 0 1 0 0,1 0-1 0 0,-1 0 0 0 0,1 0 0 0 0,-1 1-58 0 0,0-1 0 0 0,0 0 0 0 0,-1 0-1 0 0,1 1 1 0 0,0-1 0 0 0,0 0-1 0 0,0 1 1 0 0,0-1 0 0 0,0 0-1 0 0,0 0 1 0 0,0 1 0 0 0,0-1 0 0 0,0 0-1 0 0,0 1 1 0 0,0-1 0 0 0,0 0-1 0 0,0 0 1 0 0,0 1 0 0 0,1-1-1 0 0,-1 0 1 0 0,0 1 0 0 0,0-1 0 0 0,0 0-1 0 0,0 0 1 0 0,0 1 0 0 0,1-1-1 0 0,-1 0 1 0 0,0 0 0 0 0,0 0-1 0 0,0 1 1 0 0,1-1 0 0 0,-1 0 0 0 0,0 0-1 0 0,0 0 1 0 0,1 1 0 0 0,-1-1-1 0 0,0 0 1 0 0,0 0 0 0 0,1 0-1 0 0,-1 0 1 0 0,0 0 0 0 0,0 0 0 0 0,1 0-1 0 0,-1 0 1 0 0,0 0 0 0 0,1 0-1 0 0,-1 0 1 0 0,0 0 0 0 0,1 0-1 0 0,-1 0 1 0 0,0 0 0 0 0,0 0 0 0 0,1 0-1 0 0,-1 0 1 0 0,0 0 0 0 0,1 0-1 0 0,-1 0 1 0 0,0 0 0 0 0,0-1-1 0 0,1 1 1 0 0,-1 0 0 0 0,0 0-1 0 0,19-1-7941 0 0,-15 3 7599 0 0,-4 16 157 0 0,-3 20 172 0 0,2-38 21 0 0,1-10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10280 0 0,'0'0'3983'0'0,"31"0"-1156"0"0,76 0-15639 0 0,-65 0 12517 0 0,-20 0 167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4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0 3212 0 0,'0'0'2892'0'0,"-19"20"342"0"0,-70 62-1692 0 0,83-77-1366 0 0,2-2-162 0 0,1-1 0 0 0,-1 1 0 0 0,1 0 0 0 0,0 0 0 0 0,0 0 0 0 0,0 0 0 0 0,1 0 0 0 0,-1 1 0 0 0,1-1 0 0 0,0 1 0 0 0,0 0 0 0 0,0-1 0 0 0,0 1 0 0 0,0 0 0 0 0,1 0 0 0 0,0 0 0 0 0,-1 7 0 0 0,0 0-14 0 0,2-11 0 0 0,0 0 0 0 0,0 0 0 0 0,0 0 0 0 0,0 0 0 0 0,-1 0 0 0 0,1 0 0 0 0,0 0 0 0 0,0 0 0 0 0,0 0 0 0 0,0 0 0 0 0,0 0 0 0 0,-1 0 0 0 0,1 0 0 0 0,0 0 0 0 0,0 0 0 0 0,0 0 0 0 0,0 0 0 0 0,0 0 0 0 0,0 0 0 0 0,-1 0 0 0 0,1 0 0 0 0,0 0 0 0 0,0 0 0 0 0,0 0 0 0 0,0 0 0 0 0,0 0 0 0 0,0 1 0 0 0,0-1 0 0 0,-1 0 0 0 0,1 0 0 0 0,0 0 0 0 0,0 0 0 0 0,0 0 0 0 0,0 0 0 0 0,-4 8-3043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1 899 0 0,'0'25'1028'0'0,"0"5"-514"0"0,-2-14-257 0 0,-2-8 386 0 0,-1 6-258 0 0,0 10-256 0 0,0 0-1 0 0,-2-21-128 0 0,5 6 0 0 0,-7 27 0 0 0,10-43-385 0 0,-2 8 128 0 0,1 3 128 0 0,1-3 129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5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0 385 0 0,'-8'72'150'0'0,"-26"58"-300"0"0,13-112-235 0 0,22-21 390 0 0,-1-1 1 0 0,0 1-1 0 0,1-1 0 0 0,0 1 1 0 0,-1 0-1 0 0,1-1 0 0 0,1 1 1 0 0,-1 0-1 0 0,0 0 1 0 0,1 0-1 0 0,0 0 0 0 0,-1 0 1 0 0,1 0-1 0 0,1 0 0 0 0,-1 1 1 0 0,0-1-1 0 0,0 1 0 0 0,1-1 1 0 0,0 1-1 0 0,-1 0 0 0 0,1 0 1 0 0,0 0-1 0 0,5-2 0 0 0,3-2 698 0 0,-1-1-1 0 0,1 0 0 0 0,14-13 0 0 0,-5 4 687 0 0,7 1-1009 0 0,-3 2-1150 0 0,-15 5-2502 0 0,-8 6 2993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4369 0 0,'11'26'12942'0'0,"-10"-27"-12781"0"0,1 0 0 0 0,-1 1 0 0 0,0-1-1 0 0,1 0 1 0 0,-1 1 0 0 0,0 0 0 0 0,1-1 0 0 0,-1 1 0 0 0,1 0 0 0 0,-1 0 0 0 0,1 0-1 0 0,-1 0 1 0 0,0 0 0 0 0,1 0 0 0 0,-1 0 0 0 0,3 1 0 0 0,-2-1-80 0 0,1-1 0 0 0,0 1 0 0 0,0 0 0 0 0,0-1 0 0 0,0 1 0 0 0,-1-1 0 0 0,1 0 0 0 0,0 0 0 0 0,-1 0 0 0 0,1 0 0 0 0,0-1 1 0 0,-1 1-1 0 0,0-1 0 0 0,1 1 0 0 0,-1-1 0 0 0,0 0 0 0 0,0 0 0 0 0,0 0 0 0 0,0 0 0 0 0,0 0 0 0 0,2-3 0 0 0,-2 2-288 0 0,0 0-1 0 0,1 1 1 0 0,-1-1 0 0 0,1 1-1 0 0,-1 0 1 0 0,1-1-1 0 0,0 1 1 0 0,0 1-1 0 0,0-1 1 0 0,0 0 0 0 0,0 1-1 0 0,0 0 1 0 0,0-1-1 0 0,7 0 1 0 0,2 6-1185 0 0,-3-7 642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3:36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7196 0 0,'0'0'3534'0'0,"0"19"1177"0"0,0 168-2484 0 0,0 29-2612 0 0,0 77-1699 0 0,0-169-1272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4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1 514 0 0,'-1'90'638'0'0,"0"43"2007"0"0,-16 202 3538 0 0,-29 353-5112 0 0,35-562-849 0 0,-3 64 391 0 0,12-91 351 0 0,-1 11-450 0 0,-1-78-362 0 0,3-25-174 0 0,0-1 0 0 0,0 0 0 0 0,1 0 1 0 0,0 1-1 0 0,1 11 0 0 0,1-42-4687 0 0,19-20 2959 0 0,-5 12-3356 0 0,-3-1 4185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1542 0 0,'0'3'0'0'0,"1"4"0"0"0,16 26 0 0 0,53 111 4583 0 0,-62-131-4768 0 0,-1-1 1 0 0,2 0-1 0 0,-1-1 0 0 0,2 0 0 0 0,0 0 1 0 0,0-1-1 0 0,17 13 0 0 0,-27-23 184 0 0,1 1 0 0 0,0-1 1 0 0,-1 0-1 0 0,1 1 0 0 0,0-1 0 0 0,0 0 0 0 0,-1 1 0 0 0,1-1 0 0 0,0 0 0 0 0,0 0 0 0 0,0 0 0 0 0,-1 0 0 0 0,1 1 0 0 0,0-1 0 0 0,0 0 0 0 0,0 0 1 0 0,-1-1-1 0 0,1 1 0 0 0,0 0 0 0 0,0 0 0 0 0,0 0 0 0 0,1-1 0 0 0,7-3 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4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4883 0 0,'0'0'0'0'0,"0"17"0"0"0,0-12 0 0 0,-6 13 0 0 0,3-1 0 0 0,-1-8 0 0 0,-3 5 514 0 0,-3 18-257 0 0,5-19-129 0 0,0-4-128 0 0,0 5 0 0 0,0-3 0 0 0,2 0 0 0 0,-5-6-771 0 0,4 1 386 0 0,0 3 128 0 0,0-6 257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08:15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1320 888 10794 0 0,'1'3'-6446'0'0,"3"7"5589"0"0,3-7 516 0 0,0-1 0 0 0,-1 0 0 0 0,1-1 1 0 0,0 0-1 0 0,1 0 0 0 0,-1 0 0 0 0,8-1 0 0 0,-5 0 559 0 0,-1 1 1 0 0,0 0-1 0 0,1 0 0 0 0,-1 1 0 0 0,0 0 0 0 0,10 4 1 0 0,10 6-70 0 0,-1 0 1 0 0,-1 2 0 0 0,0 2 0 0 0,-1 0 0 0 0,35 29 0 0 0,-59-42-11 0 0,0-1 0 0 0,0 1 0 0 0,0-1-1 0 0,0 1 1 0 0,-1 0 0 0 0,1 0 0 0 0,-1 0 0 0 0,0 0 0 0 0,1 0 0 0 0,-1 0-1 0 0,-1 0 1 0 0,1 0 0 0 0,0 0 0 0 0,-1 1 0 0 0,1-1 0 0 0,-1 0 0 0 0,0 0 0 0 0,0 1-1 0 0,-1-1 1 0 0,1 0 0 0 0,-1 0 0 0 0,1 1 0 0 0,-1-1 0 0 0,0 0 0 0 0,0 0-1 0 0,0 0 1 0 0,-1 0 0 0 0,1 0 0 0 0,-1 0 0 0 0,-3 5 0 0 0,2-3 171 0 0,0 0 1 0 0,-1 0-1 0 0,1-1 1 0 0,-1 1-1 0 0,0-1 1 0 0,0 0-1 0 0,0 0 1 0 0,-1 0 0 0 0,0 0-1 0 0,1-1 1 0 0,-1 0-1 0 0,0 0 1 0 0,-1 0-1 0 0,1 0 1 0 0,-11 3-1 0 0,12-6-133 0 0,0 0 0 0 0,1 0 0 0 0,-1 0 0 0 0,0 0 0 0 0,0-1 0 0 0,1 1 0 0 0,-1-1 0 0 0,0 0 0 0 0,1 0 0 0 0,-1-1 0 0 0,1 1 0 0 0,-1-1-1 0 0,1 1 1 0 0,0-1 0 0 0,-1 0 0 0 0,1-1 0 0 0,-5-3 0 0 0,-3-4 278 0 0,0-1 0 0 0,-18-23 0 0 0,28 33-443 0 0,-2-4 26 0 0,-1 0 1 0 0,0-1-1 0 0,1 1 0 0 0,0-1 1 0 0,0 1-1 0 0,1-1 0 0 0,0 0 1 0 0,0 0-1 0 0,0 0 0 0 0,1-1 1 0 0,-1 1-1 0 0,2 0 0 0 0,-1 0 1 0 0,1-1-1 0 0,0 1 1 0 0,0 0-1 0 0,0-1 0 0 0,1 1 1 0 0,0 0-1 0 0,2-8 0 0 0,5-10-467 0 0,1-1-1 0 0,2 1 1 0 0,24-43-1 0 0,-19 38-220 0 0,-7 9 439 0 0,-6 13 45 0 0,0 0 1 0 0,1 0 0 0 0,-1 1 0 0 0,1-1 0 0 0,1 1-1 0 0,-1 0 1 0 0,1 0 0 0 0,0 1 0 0 0,11-10-1 0 0,19-30-852 0 0,-31 37 909 0 0,2 1 0 0 0,-1-1 0 0 0,1 1 0 0 0,11-11 0 0 0,-8 12 3 0 0,0 1-1 0 0,1 0 1 0 0,-1 0 0 0 0,1 0-1 0 0,0 1 1 0 0,0 1 0 0 0,0 0-1 0 0,0 0 1 0 0,1 1 0 0 0,-1 0-1 0 0,1 1 1 0 0,0 0 0 0 0,19 1 0 0 0,-9 1-43 0 0,1 1 1 0 0,-1 1-1 0 0,0 1 1 0 0,0 0 0 0 0,-1 2-1 0 0,24 9 1 0 0,-36-11 116 0 0,0 1 0 0 0,0 0 0 0 0,-1 0 0 0 0,0 1 1 0 0,0 0-1 0 0,0 0 0 0 0,0 0 0 0 0,-1 1 0 0 0,0 0 0 0 0,-1 1 0 0 0,7 9 1 0 0,8 10-165 0 0,-14-19 123 0 0,0 0 1 0 0,-1 1 0 0 0,-1-1 0 0 0,1 1 0 0 0,-1 0 0 0 0,-1 0 0 0 0,0 0 0 0 0,3 12 0 0 0,3 9-243 0 0,-8-25 332 0 0,1 0 0 0 0,-1 0 0 0 0,0 0 0 0 0,0 1 0 0 0,0-1 0 0 0,-1 0 0 0 0,1 1-1 0 0,-1-1 1 0 0,-1 0 0 0 0,1 1 0 0 0,-1-1 0 0 0,0 0 0 0 0,0 1 0 0 0,-1-1 0 0 0,1 0 0 0 0,-1 0 0 0 0,0 0 0 0 0,-1 0 0 0 0,1 0 0 0 0,-1-1 0 0 0,0 1 0 0 0,-4 4 0 0 0,-1-1 269 0 0,0 0-1 0 0,0 0 1 0 0,-1-1 0 0 0,0 0 0 0 0,0-1 0 0 0,-1 0-1 0 0,0 0 1 0 0,0-1 0 0 0,0 0 0 0 0,-15 4 0 0 0,3 0-85 0 0,16-5-138 0 0,0-1 1 0 0,-1-1-1 0 0,1 0 1 0 0,-1 0-1 0 0,0 0 1 0 0,0 0-1 0 0,0-1 1 0 0,1 0-1 0 0,-1-1 1 0 0,-11 0-1 0 0,-136-2 2336 0 0,142 1-2129 0 0,0-1 1 0 0,-1-1 0 0 0,1 0 0 0 0,0 0-1 0 0,1-1 1 0 0,-1 0 0 0 0,1-1 0 0 0,-1-1-1 0 0,1 0 1 0 0,1 0 0 0 0,-1-1 0 0 0,-17-16-1 0 0,20 15-283 0 0,1 0 0 0 0,0-1-1 0 0,1-1 1 0 0,0 1 0 0 0,0-1-1 0 0,1 0 1 0 0,0 0 0 0 0,1 0-1 0 0,0-1 1 0 0,1 0 0 0 0,0 1-1 0 0,1-1 1 0 0,0 0 0 0 0,0-13-1 0 0,0 6 14 0 0,-3-95 0 0 0,5 77-296 0 0,1 1 0 0 0,1-1-1 0 0,3 1 1 0 0,0-1 0 0 0,19-59 0 0 0,-21 89-1 0 0,0 0 0 0 0,1 1 0 0 0,-1-1 0 0 0,1 1 0 0 0,1 0 0 0 0,-1 0 0 0 0,1 1 0 0 0,-1-1 0 0 0,1 1 0 0 0,0 0 0 0 0,1 0 0 0 0,-1 0 0 0 0,1 1 0 0 0,11-5 0 0 0,-6 3 217 0 0,1 1 1 0 0,0 1-1 0 0,0 0 0 0 0,0 0 1 0 0,0 1-1 0 0,0 1 0 0 0,0 0 1 0 0,1 1-1 0 0,-1 0 0 0 0,15 2 1 0 0,-24-2 34 0 0,8 1-7 0 0,0-1-1 0 0,0 2 1 0 0,0-1 0 0 0,0 2-1 0 0,0-1 1 0 0,13 6-1 0 0,-1 0 13 0 0,-11-4 43 0 0,-7-3-34 0 0,0 0 0 0 0,0 0-1 0 0,-1 1 1 0 0,1-1 0 0 0,0 1 0 0 0,-1 0 0 0 0,1 1-1 0 0,-1-1 1 0 0,0 1 0 0 0,0 0 0 0 0,0 0 0 0 0,0 0 0 0 0,-1 0-1 0 0,1 1 1 0 0,-1-1 0 0 0,0 1 0 0 0,0 0 0 0 0,0 0-1 0 0,4 7 1 0 0,0 1 7 0 0,1 1 0 0 0,0 0 0 0 0,-1 1 0 0 0,-1-1 0 0 0,0 1-1 0 0,-1 1 1 0 0,5 22 0 0 0,0 23-158 0 0,3 101 0 0 0,-13-146 209 0 0,-1-1-1 0 0,-1 1 0 0 0,0 0 0 0 0,-1 0 0 0 0,-1-1 0 0 0,0 0 1 0 0,-1 1-1 0 0,-9 17 0 0 0,12-27 114 0 0,0-1-1 0 0,0 1 1 0 0,0-1 0 0 0,-1 0-1 0 0,1 0 1 0 0,-1 0 0 0 0,0-1 0 0 0,0 1-1 0 0,-1-1 1 0 0,1 0 0 0 0,-1 1-1 0 0,0-2 1 0 0,0 1 0 0 0,0 0-1 0 0,0-1 1 0 0,0 1 0 0 0,-7 2 0 0 0,4-2 22 0 0,-45 23 1174 0 0,0-3 1 0 0,-2-2-1 0 0,-1-3 0 0 0,-62 14 1 0 0,109-31-1284 0 0,0-1 0 0 0,0 1 0 0 0,1-1 0 0 0,-1-1-1 0 0,0 1 1 0 0,0-1 0 0 0,1-1 0 0 0,-1 1 0 0 0,0-1 0 0 0,1-1 0 0 0,0 1 0 0 0,-1-1 0 0 0,1-1 0 0 0,0 1 0 0 0,1-1-1 0 0,-13-9 1 0 0,11 7-77 0 0,0 0-1 0 0,0-1 0 0 0,0 0 1 0 0,1 0-1 0 0,0-1 0 0 0,0 0 0 0 0,1 0 1 0 0,0-1-1 0 0,0 1 0 0 0,1-1 1 0 0,0-1-1 0 0,-4-12 0 0 0,6 12 23 0 0,1-1 0 0 0,0 1 0 0 0,0-1-1 0 0,1 1 1 0 0,1-1 0 0 0,0 0 0 0 0,0 0-1 0 0,3-13 1 0 0,-1-3 1 0 0,3-40-506 0 0,2 0 0 0 0,33-124 0 0 0,-36 179 206 0 0,1 1-1 0 0,0-1 1 0 0,0 1-1 0 0,2 1 0 0 0,-1-1 1 0 0,1 1-1 0 0,1 0 1 0 0,0 0-1 0 0,0 1 1 0 0,17-14-1 0 0,-20 18 300 0 0,2 0-179 0 0,1 0 0 0 0,0 0 0 0 0,-1 1 1 0 0,2 0-1 0 0,-1 1 0 0 0,0 0 1 0 0,1 0-1 0 0,-1 0 0 0 0,1 1 1 0 0,0 0-1 0 0,0 1 0 0 0,0 0 0 0 0,0 1 1 0 0,16 0-1 0 0,-12 0 43 0 0,14-1-88 0 0,0 1 0 0 0,0 1 0 0 0,0 2 0 0 0,0 1 0 0 0,0 0 0 0 0,-1 2 0 0 0,0 1 0 0 0,36 15 0 0 0,-54-19 175 0 0,-1 1 1 0 0,1 0 0 0 0,-1 0-1 0 0,0 0 1 0 0,0 1 0 0 0,0 0-1 0 0,0 1 1 0 0,-1-1 0 0 0,0 1-1 0 0,0 1 1 0 0,-1-1 0 0 0,0 1 0 0 0,0 0-1 0 0,0 0 1 0 0,-1 0 0 0 0,0 0-1 0 0,6 17 1 0 0,6 7-201 0 0,-13-25 229 0 0,0 0 0 0 0,0 0-1 0 0,0 0 1 0 0,-1 1 0 0 0,0-1-1 0 0,0 1 1 0 0,0 0 0 0 0,-1-1-1 0 0,0 1 1 0 0,0 9 0 0 0,1 11-11 0 0,2 1 8 0 0,-1 1-1 0 0,-2 0 1 0 0,-2 29 0 0 0,0-47 40 0 0,0-1 0 0 0,-1 1 0 0 0,0 0 0 0 0,-1-1 0 0 0,0 1 0 0 0,-1-1 0 0 0,0 0 0 0 0,-1 0 0 0 0,0 0 0 0 0,-11 16 0 0 0,12-21 136 0 0,-1 0 0 0 0,1 0 0 0 0,-1 0 0 0 0,-1-1 0 0 0,1 0 0 0 0,-1 0-1 0 0,1 0 1 0 0,-1-1 0 0 0,0 0 0 0 0,-1 0 0 0 0,1 0 0 0 0,0-1 0 0 0,-1 0 0 0 0,-8 2 0 0 0,9-2 48 0 0,-63 13 2765 0 0,37-12-2491 0 0,0-2 0 0 0,-57-5 0 0 0,62 2 327 0 0,18 1-705 0 0,-1 1 0 0 0,1-1 1 0 0,0-1-1 0 0,0 0 0 0 0,-1 0 0 0 0,1-1 1 0 0,-8-4-1 0 0,-2 0-1 0 0,11 4 33 0 0,-1-1 0 0 0,1 0 0 0 0,0-1 0 0 0,0 1 0 0 0,1-2 0 0 0,-1 1 0 0 0,1-1 0 0 0,0 0 0 0 0,0 0 0 0 0,1-1 0 0 0,0 0 0 0 0,0 0 0 0 0,1 0 0 0 0,0-1 0 0 0,-7-14 0 0 0,1-2-131 0 0,1 0-1 0 0,1-1 1 0 0,-8-43-1 0 0,12 49 69 0 0,-56-207-150 0 0,35 130-514 0 0,25 85 533 0 0,0 1 0 0 0,1 0-1 0 0,-1-1 1 0 0,2 1 0 0 0,0 0 0 0 0,2-12-1 0 0,-2 19 56 0 0,0 0 0 0 0,0 0-1 0 0,0 1 1 0 0,1-1 0 0 0,-1 0-1 0 0,1 1 1 0 0,0-1 0 0 0,0 1-1 0 0,0-1 1 0 0,0 1 0 0 0,0 0-1 0 0,0 0 1 0 0,1 0 0 0 0,-1 0 0 0 0,0 0-1 0 0,1 1 1 0 0,0-1 0 0 0,-1 1-1 0 0,5-2 1 0 0,-2 1-59 0 0,1-1 0 0 0,1 1 0 0 0,-1 0 0 0 0,0 0 0 0 0,0 1 0 0 0,1 0 0 0 0,7-1 0 0 0,-4 3-235 0 0,1 1 0 0 0,-1 0 0 0 0,0 1 0 0 0,0 0 0 0 0,0 0 0 0 0,-1 1 0 0 0,1 0 0 0 0,-1 1 0 0 0,18 11 0 0 0,-9-5 240 0 0,7 1-86 0 0,-1 1 0 0 0,-1 1 1 0 0,0 1-1 0 0,-1 1 0 0 0,0 1 0 0 0,-2 1 1 0 0,0 1-1 0 0,-1 1 0 0 0,-1 1 1 0 0,-1 0-1 0 0,16 26 0 0 0,-5 2 40 0 0,-3 1 1 0 0,-2 1-1 0 0,-2 1 0 0 0,26 104 0 0 0,-45-150 114 0 0,33 147-1479 0 0,-34-129 1607 0 0,0 0 0 0 0,-2 0 0 0 0,0-1 0 0 0,-2 1 0 0 0,0 0 0 0 0,-2-1 0 0 0,-1 0 0 0 0,0 0 0 0 0,-12 25 0 0 0,15-40 133 0 0,2-3-220 0 0,-1-1 0 0 0,0 1 0 0 0,0 0 0 0 0,-1-1 0 0 0,1 0 0 0 0,-1 0 0 0 0,0 0 0 0 0,0 0 0 0 0,0 0 0 0 0,0 0 0 0 0,-1-1 0 0 0,0 1 0 0 0,-4 2 0 0 0,-8 8 255 0 0,8-7 7 0 0,0 0 0 0 0,0-1 0 0 0,0 0 0 0 0,-1 0 0 0 0,0-1 0 0 0,0 0 0 0 0,-1-1 0 0 0,1 0 0 0 0,-1 0 0 0 0,0-1 0 0 0,0 0 0 0 0,0-1 0 0 0,-15 1 1 0 0,12 0 6 0 0,8-2-213 0 0,-1-1 1 0 0,1 1-1 0 0,-1-1 1 0 0,1-1 0 0 0,-1 1-1 0 0,1-1 1 0 0,-1 1-1 0 0,1-2 1 0 0,0 1-1 0 0,-1 0 1 0 0,1-1 0 0 0,0 0-1 0 0,0-1 1 0 0,-6-2-1 0 0,1-2-87 0 0,0 1 0 0 0,0-1 1 0 0,-14-15-1 0 0,14 12 5 0 0,1-1 0 0 0,1 0 1 0 0,0 0-1 0 0,0 0 0 0 0,1-1 1 0 0,1 0-1 0 0,-8-19 0 0 0,-24-83 413 0 0,30 85-185 0 0,-4-10 61 0 0,2 11-367 0 0,2-1 0 0 0,2 0 0 0 0,0-1 0 0 0,-2-52-1 0 0,-10-262-601 0 0,17 329 679 0 0,-1-17-409 0 0,1-1 0 0 0,1 1 0 0 0,2 0 0 0 0,11-59 0 0 0,-10 80 514 0 0,0-1 0 0 0,1 0 1 0 0,1 1-1 0 0,0 0 0 0 0,0 0 1 0 0,1 0-1 0 0,0 1 1 0 0,10-13-1 0 0,-13 21-183 0 0,-1 0 1 0 0,1 0-1 0 0,0 0 1 0 0,0 1-1 0 0,0-1 1 0 0,0 1-1 0 0,0-1 1 0 0,1 1-1 0 0,-1 0 1 0 0,0 0-1 0 0,1 0 1 0 0,-1 1-1 0 0,1-1 1 0 0,-1 1 0 0 0,0 0-1 0 0,1 0 1 0 0,-1 0-1 0 0,1 0 1 0 0,-1 1-1 0 0,1 0 1 0 0,-1-1-1 0 0,0 1 1 0 0,1 0-1 0 0,-1 0 1 0 0,0 1-1 0 0,6 2 1 0 0,7 4-135 0 0,-1-1 1 0 0,0 2 0 0 0,19 13-1 0 0,30 32-395 0 0,-41-33 476 0 0,-23-20 113 0 0,8 5-19 0 0,-1 1 0 0 0,0 0 0 0 0,-1 0 0 0 0,0 1-1 0 0,10 15 1 0 0,6 16 16 0 0,-2 2 0 0 0,27 75-1 0 0,26 116-17 0 0,-17-52-1030 0 0,-37-122 650 0 0,-2 0 1 0 0,-2 1-1 0 0,-3 1 0 0 0,7 110 1 0 0,-15-28 123 0 0,-4-138 230 0 0,-6 47 517 0 0,6-50-419 0 0,0 0 1 0 0,0 0-1 0 0,0-1 0 0 0,0 1 1 0 0,0 0-1 0 0,-1 0 1 0 0,1 0-1 0 0,0 0 0 0 0,-1-1 1 0 0,1 1-1 0 0,0 0 1 0 0,-1 0-1 0 0,1 0 0 0 0,-1-1 1 0 0,1 1-1 0 0,-1 0 0 0 0,0-1 1 0 0,1 1-1 0 0,-1 0 1 0 0,0-1-1 0 0,1 1 0 0 0,-1-1 1 0 0,0 1-1 0 0,0-1 0 0 0,1 0 1 0 0,-1 1-1 0 0,0-1 1 0 0,0 0-1 0 0,0 1 0 0 0,0-1 1 0 0,1 0-1 0 0,-1 0 1 0 0,0 0-1 0 0,0 0 0 0 0,0 0 1 0 0,0 0-1 0 0,0 0 0 0 0,0 0 1 0 0,0 0-1 0 0,1 0 1 0 0,-1 0-1 0 0,0-1 0 0 0,-1 1 1 0 0,-4-3 73 0 0,1 1 0 0 0,0-1-1 0 0,-1 0 1 0 0,1 0 0 0 0,1-1 0 0 0,-1 1 0 0 0,-6-7 0 0 0,2 0 121 0 0,1 0 1 0 0,1-1 0 0 0,-1 1-1 0 0,-8-20 1 0 0,-143-301 376 0 0,131 263-714 0 0,3-2 0 0 0,-22-97 0 0 0,-10-205-699 0 0,35 210 621 0 0,20 147 471 0 0,-1 2-17 0 0,0-1-1 0 0,2 1 1 0 0,-1 0 0 0 0,2-1-1 0 0,-1 1 1 0 0,2 0-1 0 0,0-1 1 0 0,1 1 0 0 0,4-17-1 0 0,-6 29-306 0 0,0 0 0 0 0,0 0 0 0 0,1-1-1 0 0,-1 1 1 0 0,0 0 0 0 0,1 0-1 0 0,-1 0 1 0 0,1 0 0 0 0,0 0 0 0 0,-1 0-1 0 0,1 0 1 0 0,0 0 0 0 0,0 0 0 0 0,-1 0-1 0 0,1 0 1 0 0,0 1 0 0 0,0-1-1 0 0,0 0 1 0 0,0 1 0 0 0,0-1 0 0 0,0 0-1 0 0,0 1 1 0 0,0-1 0 0 0,0 1-1 0 0,1 0 1 0 0,-1-1 0 0 0,0 1 0 0 0,0 0-1 0 0,0 0 1 0 0,0-1 0 0 0,1 1 0 0 0,-1 0-1 0 0,0 0 1 0 0,0 0 0 0 0,0 1-1 0 0,1-1 1 0 0,-1 0 0 0 0,0 0 0 0 0,0 1-1 0 0,0-1 1 0 0,2 1 0 0 0,2 2-7 0 0,0 0 1 0 0,0 0-1 0 0,-1 1 1 0 0,1-1 0 0 0,-1 1-1 0 0,5 5 1 0 0,-5-4 42 0 0,10 6-121 0 0,-1 0 0 0 0,0 1 0 0 0,-1 1 1 0 0,0 0-1 0 0,-1 1 0 0 0,-1 0 1 0 0,0 1-1 0 0,-1 0 0 0 0,-1 0 0 0 0,0 1 1 0 0,-1 0-1 0 0,9 29 0 0 0,-2 13 8 0 0,-3 0-1 0 0,-2 1 0 0 0,1 81 1 0 0,-5-66 79 0 0,11 97-128 0 0,-15-84 203 0 0,-4 1 1 0 0,-3-1 0 0 0,-24 110-1 0 0,18-132 2003 0 0,12-65-2044 0 0,0 1 0 0 0,0-1 0 0 0,1 0 0 0 0,-1 0-1 0 0,0 0 1 0 0,0 1 0 0 0,0-1 0 0 0,0 0 0 0 0,0 0 0 0 0,0 1 0 0 0,0-1-1 0 0,0 0 1 0 0,0 1 0 0 0,0-1 0 0 0,0 0 0 0 0,0 0 0 0 0,0 1 0 0 0,0-1-1 0 0,0 0 1 0 0,0 0 0 0 0,0 1 0 0 0,0-1 0 0 0,0 0 0 0 0,0 0 0 0 0,0 1 0 0 0,-1-1-1 0 0,1 0 1 0 0,0 0 0 0 0,0 0 0 0 0,0 1 0 0 0,0-1 0 0 0,0 0 0 0 0,-1 0-1 0 0,1 0 1 0 0,0 1 0 0 0,0-1 0 0 0,-1 0 0 0 0,1 0 0 0 0,0 0 0 0 0,0 0 0 0 0,0 0-1 0 0,-1 0 1 0 0,1 0 0 0 0,0 1 0 0 0,0-1 0 0 0,-1 0 0 0 0,1 0 0 0 0,0 0-1 0 0,0 0 1 0 0,-1 0 0 0 0,1 0 0 0 0,0 0 0 0 0,0 0 0 0 0,-1 0 0 0 0,1 0-1 0 0,0 0 1 0 0,0-1 0 0 0,-1 1 0 0 0,1 0 0 0 0,-13-30-103 0 0,-17-150-738 0 0,20 110 523 0 0,-7-133-1200 0 0,9 70 485 0 0,6 64 896 0 0,2 1 0 0 0,3-1 0 0 0,4 1 0 0 0,2 0 0 0 0,24-87 0 0 0,-30 144 579 0 0,0 0 0 0 0,1 0-1 0 0,1 0 1 0 0,6-13-1 0 0,-10 22-379 0 0,1 0 0 0 0,-1 0 0 0 0,0 0 0 0 0,1 0 0 0 0,-1 0 0 0 0,1 0 0 0 0,0 1 0 0 0,-1-1 0 0 0,1 1 0 0 0,0-1 0 0 0,0 1 0 0 0,4-2 0 0 0,-5 2-106 0 0,1 1 0 0 0,-1 0 0 0 0,0 0 1 0 0,1-1-1 0 0,-1 1 0 0 0,0 0 0 0 0,0 0 0 0 0,1 1 0 0 0,-1-1 0 0 0,0 0 0 0 0,1 0 0 0 0,-1 1 0 0 0,0-1 0 0 0,0 0 0 0 0,1 1 0 0 0,-1-1 0 0 0,0 1 0 0 0,0 0 0 0 0,0-1 0 0 0,0 1 0 0 0,0 0 0 0 0,0 0 0 0 0,0 0 0 0 0,0 0 0 0 0,1 1 0 0 0,3 3-78 0 0,-1-1 0 0 0,0 1 0 0 0,0 0 0 0 0,0 1 0 0 0,-1-1 0 0 0,1 1 1 0 0,-1-1-1 0 0,2 8 0 0 0,0 1 21 0 0,-1 1-1 0 0,-1-1 1 0 0,0 1 0 0 0,0 18 0 0 0,12 440 154 0 0,-19-359-87 0 0,-5-1 1 0 0,-30 138-1 0 0,35-231 198 0 0,-2-1-1 0 0,0 0 1 0 0,-1 0 0 0 0,-1 0-1 0 0,-1-1 1 0 0,0-1-1 0 0,-1 1 1 0 0,-1-1 0 0 0,-21 25-1 0 0,28-38 89 0 0,0 1-1 0 0,0-1 0 0 0,-1 0 1 0 0,1 0-1 0 0,-1 0 0 0 0,0-1 1 0 0,0 1-1 0 0,0-1 1 0 0,0 0-1 0 0,-7 2 0 0 0,11-5-208 0 0,-1 1 1 0 0,1-1-1 0 0,0 1 0 0 0,-1-1 0 0 0,1 0 0 0 0,-1 0 0 0 0,1 0 1 0 0,-1 0-1 0 0,1 0 0 0 0,-1 0 0 0 0,1 0 0 0 0,-1-1 0 0 0,1 1 1 0 0,0 0-1 0 0,-1-1 0 0 0,1 1 0 0 0,-1-1 0 0 0,-1-1 0 0 0,1 1-60 0 0,1-1-1 0 0,-1 0 0 0 0,0 1 1 0 0,1-1-1 0 0,-1 0 1 0 0,1 0-1 0 0,0 0 0 0 0,-1 0 1 0 0,1 0-1 0 0,0 0 0 0 0,0 0 1 0 0,0-1-1 0 0,1 1 0 0 0,-1 0 1 0 0,0-3-1 0 0,-3-22-37 0 0,1 1 1 0 0,1 0-1 0 0,1-1 0 0 0,4-34 0 0 0,3-26-879 0 0,-2 11 221 0 0,2 0 0 0 0,5 1 0 0 0,24-94 0 0 0,49-110 122 0 0,-77 251 622 0 0,1 1 0 0 0,24-52 0 0 0,-31 76-48 0 0,0 1 0 0 0,0 0 1 0 0,0 0-1 0 0,0 0 0 0 0,0 0 0 0 0,0 0 0 0 0,1 0 1 0 0,-1 1-1 0 0,1-1 0 0 0,-1 0 0 0 0,1 1 1 0 0,0-1-1 0 0,-1 1 0 0 0,1-1 0 0 0,0 1 1 0 0,3-2-1 0 0,-4 3 2 0 0,0 0 0 0 0,1 0 0 0 0,-1 0 0 0 0,0 0 0 0 0,0 0 0 0 0,0 0 0 0 0,0 0 0 0 0,1 0 0 0 0,-1 0 0 0 0,0 0 0 0 0,0 1 0 0 0,0-1 0 0 0,0 1 0 0 0,0-1 0 0 0,0 0 0 0 0,0 1 0 0 0,0 0 0 0 0,0-1 0 0 0,0 1 0 0 0,0 0 0 0 0,0-1 0 0 0,0 1 0 0 0,1 2 0 0 0,3 3-4 0 0,-1 0-1 0 0,0 0 1 0 0,0 1-1 0 0,0 0 1 0 0,-1 0-1 0 0,0 0 1 0 0,-1 0-1 0 0,1 0 0 0 0,-1 0 1 0 0,2 15-1 0 0,8 61 162 0 0,-4 1 1 0 0,-3-1-1 0 0,-3 1 0 0 0,-11 84 0 0 0,6-133-158 0 0,-5 50 55 0 0,-3 0 1 0 0,-25 97-1 0 0,34-178 269 0 0,0 0-1 0 0,0 0 0 0 0,0 0 1 0 0,0 0-1 0 0,-1 0 0 0 0,1-1 1 0 0,-5 5-1 0 0,6-7-274 0 0,1 0 0 0 0,-1 0 1 0 0,0 0-1 0 0,0 0 0 0 0,0 0 0 0 0,0 0 0 0 0,0 0 0 0 0,0-1 0 0 0,0 1 1 0 0,0 0-1 0 0,-1-1 0 0 0,1 1 0 0 0,0 0 0 0 0,0-1 0 0 0,0 0 0 0 0,-1 1 1 0 0,1-1-1 0 0,0 0 0 0 0,-1 1 0 0 0,1-1 0 0 0,0 0 0 0 0,0 0 0 0 0,-1 0 1 0 0,-2-1-1 0 0,-3-10 105 0 0,-1-11-190 0 0,1-1 0 0 0,2 0 0 0 0,-7-47 0 0 0,1-84-650 0 0,4 55 640 0 0,-2 30-138 0 0,4 27-342 0 0,1 0 1 0 0,3-44-1 0 0,0-38 229 0 0,9-209 88 0 0,3 281 2204 0 0,-11 52-1990 0 0,0 0-1 0 0,0 0 0 0 0,0 1 1 0 0,0-1-1 0 0,0 0 0 0 0,0 0 1 0 0,0 0-1 0 0,0 0 0 0 0,0 0 1 0 0,0 0-1 0 0,0 0 0 0 0,0 0 1 0 0,0 0-1 0 0,0 1 0 0 0,0-1 1 0 0,0 0-1 0 0,0 0 0 0 0,0 0 1 0 0,1 0-1 0 0,-1 0 0 0 0,0 0 1 0 0,0 0-1 0 0,0 0 0 0 0,0 0 0 0 0,0 0 1 0 0,0 0-1 0 0,0 0 0 0 0,0 0 1 0 0,0 0-1 0 0,1 1 0 0 0,-1-1 1 0 0,0 0-1 0 0,0 0 0 0 0,0 0 1 0 0,0 0-1 0 0,0 0 0 0 0,0 0 1 0 0,0 0-1 0 0,0 0 0 0 0,1 0 1 0 0,-1 0-1 0 0,0 0 0 0 0,0 0 1 0 0,0 0-1 0 0,0-1 0 0 0,0 1 1 0 0,0 0-1 0 0,0 0 0 0 0,0 0 1 0 0,0 0-1 0 0,1 0 0 0 0,-1 0 1 0 0,0 0-1 0 0,0 0 0 0 0,0 0 1 0 0,0 0-1 0 0,0 0 0 0 0,0 0 1 0 0,0 0-1 0 0,0 0 0 0 0,0-1 0 0 0,0 1 1 0 0,0 0-1 0 0,0 0 0 0 0,0 0 1 0 0,0 0-1 0 0,0 0 0 0 0,0 0 1 0 0,1 0-1 0 0,9 12-33 0 0,6 11-42 0 0,-13-18 69 0 0,0 1 0 0 0,-1-1 0 0 0,1 0 0 0 0,-1 1 0 0 0,0 0 0 0 0,0 0 0 0 0,-1 0 0 0 0,0-1 0 0 0,0 1 1 0 0,0 11-1 0 0,4 25-36 0 0,91 612 513 0 0,-81-552-383 0 0,37 226-198 0 0,-77-469-50 0 0,-11-242-1 0 0,34 334 186 0 0,0 24 274 0 0,1 0 0 0 0,1 0 0 0 0,1 0 1 0 0,8-40-1 0 0,-9 64-283 0 0,0-1 1 0 0,0 1-1 0 0,0 0 1 0 0,0 0 0 0 0,0 0-1 0 0,0 0 1 0 0,1 0-1 0 0,-1 0 1 0 0,0 0-1 0 0,1 0 1 0 0,-1 0-1 0 0,1 0 1 0 0,-1 0 0 0 0,1 0-1 0 0,0 0 1 0 0,-1 0-1 0 0,1 0 1 0 0,0 0-1 0 0,-1 0 1 0 0,1 1 0 0 0,0-1-1 0 0,0 0 1 0 0,0 1-1 0 0,0-1 1 0 0,0 0-1 0 0,0 1 1 0 0,0-1-1 0 0,1 0 1 0 0,0 2-27 0 0,-1 0-1 0 0,0 0 1 0 0,1 0-1 0 0,-1 0 1 0 0,0-1-1 0 0,0 2 1 0 0,0-1 0 0 0,0 0-1 0 0,0 0 1 0 0,0 0-1 0 0,0 0 1 0 0,0 1-1 0 0,0-1 1 0 0,-1 0-1 0 0,1 1 1 0 0,0 1 0 0 0,21 57-293 0 0,-10 11 395 0 0,-3 1 0 0 0,1 98 0 0 0,-3-32-4 0 0,-5-119-66 0 0,-1-14-22 0 0,0 1 0 0 0,-1-1 0 0 0,0 1-1 0 0,0-1 1 0 0,0 1 0 0 0,-2 7 0 0 0,2-13 0 0 0,0 0 1 0 0,0 0-1 0 0,0 0 0 0 0,0 0 1 0 0,0 0-1 0 0,0-1 0 0 0,0 1 0 0 0,0 0 1 0 0,0 0-1 0 0,0 0 0 0 0,0 0 1 0 0,0 0-1 0 0,0 0 0 0 0,0 0 0 0 0,0 0 1 0 0,0-1-1 0 0,0 1 0 0 0,-1 0 1 0 0,1 0-1 0 0,0 0 0 0 0,0 0 1 0 0,0 0-1 0 0,0 0 0 0 0,0 0 0 0 0,0 0 1 0 0,0 0-1 0 0,0 0 0 0 0,-1 0 1 0 0,1 0-1 0 0,0 0 0 0 0,0 0 0 0 0,0 0 1 0 0,0 0-1 0 0,0 0 0 0 0,0 0 1 0 0,0 0-1 0 0,0 0 0 0 0,-1 0 0 0 0,1 0 1 0 0,0 0-1 0 0,0 0 0 0 0,0 0 1 0 0,0 0-1 0 0,0 0 0 0 0,0 0 0 0 0,0 0 1 0 0,-1 0-1 0 0,1 0 0 0 0,0 0 1 0 0,0 0-1 0 0,0 0 0 0 0,0 0 0 0 0,0 0 1 0 0,0 0-1 0 0,0 1 0 0 0,-5-22-80 0 0,-9-118-480 0 0,-20-157 306 0 0,-26-175-174 0 0,87 729 107 0 0,28 159 920 0 0,-40-212-599 0 0,-13-189-15 0 0,4 51-70 0 0,-5-56 182 0 0,-5-39 206 0 0,-69-526-233 0 0,61 474-397 0 0,-7-138-92 0 0,8 55 2059 0 0,11 161-1646 0 0,-2-33 493 0 0,2 34-489 0 0,0 1 0 0 0,0-1 0 0 0,0 1 0 0 0,-1-1 0 0 0,1 1 0 0 0,0-1 0 0 0,0 1 0 0 0,0-1 0 0 0,0 1 0 0 0,0-1 0 0 0,0 1 0 0 0,0-1 0 0 0,0 0 0 0 0,0 1 0 0 0,0-1 0 0 0,1 1 0 0 0,-1-1 0 0 0,0 1 0 0 0,0-1 0 0 0,0 1 0 0 0,1-1 0 0 0,-1 1 0 0 0,0 0 0 0 0,0-1 0 0 0,1 1 0 0 0,-1-1 0 0 0,1 1 0 0 0,-1-1 0 0 0,0 1 0 0 0,1 0 0 0 0,-1-1 0 0 0,1 1 0 0 0,-1 0 0 0 0,0 0 0 0 0,1-1 0 0 0,-1 1 0 0 0,1 0 0 0 0,-1 0 0 0 0,1 0 0 0 0,-1-1 0 0 0,1 1 0 0 0,0 0 0 0 0,-1 0 0 0 0,1 0 0 0 0,-1 0 0 0 0,1 0 0 0 0,0 0 0 0 0,7 13-83 0 0,8 37 57 0 0,-3 0 1 0 0,-2 1-1 0 0,-1 0 1 0 0,2 74 0 0 0,4 20-243 0 0,10 55 141 0 0,-18-93-522 0 0,-4 108 0 0 0,-4-150 518 0 0,-2-37 1405 0 0,-4-42-711 0 0,-5-44-445 0 0,-17-216-255 0 0,23 207-300 0 0,-10-95-225 0 0,10 99 489 0 0,-15-300-721 0 0,21 347 872 0 0,-1 0 0 0 0,-1 0-1 0 0,0 0 1 0 0,-7-26 0 0 0,0 2 17 0 0,7 37 139 0 0,0-1 0 0 0,0 0 0 0 0,0 1 1 0 0,0-1-1 0 0,-1 1 0 0 0,0 0 0 0 0,0-1 1 0 0,0 1-1 0 0,-4-5 0 0 0,6 7-102 0 0,-1 1 1 0 0,1-1-1 0 0,-1 1 0 0 0,0-1 1 0 0,1 1-1 0 0,-1-1 0 0 0,1 1 0 0 0,-1-1 1 0 0,0 1-1 0 0,0-1 0 0 0,1 1 0 0 0,-1 0 1 0 0,0 0-1 0 0,0-1 0 0 0,1 1 0 0 0,-1 0 1 0 0,0 0-1 0 0,0 0 0 0 0,0 0 1 0 0,0 0-1 0 0,1 0 0 0 0,-1 0 0 0 0,0 0 1 0 0,0 0-1 0 0,0 0 0 0 0,1 1 0 0 0,-1-1 1 0 0,0 0-1 0 0,0 0 0 0 0,1 1 0 0 0,-1-1 1 0 0,0 0-1 0 0,0 1 0 0 0,1-1 1 0 0,-1 1-1 0 0,1-1 0 0 0,-1 1 0 0 0,0-1 1 0 0,1 1-1 0 0,-1 0 0 0 0,1-1 0 0 0,-1 1 1 0 0,1 0-1 0 0,-1-1 0 0 0,1 1 0 0 0,0 0 1 0 0,-1 0-1 0 0,1 1 0 0 0,-7 11 15 0 0,1 0-1 0 0,1 0 0 0 0,0 1 0 0 0,1-1 1 0 0,0 1-1 0 0,1 0 0 0 0,1 1 0 0 0,-2 27 1 0 0,0-10-37 0 0,-4 44-8 0 0,-35 229 0 0 0,37-277 0 0 0,-2 0 0 0 0,-18 46 0 0 0,-5 16 0 0 0,-6 15 22 0 0,-27 87 1370 0 0,23-89 899 0 0,49-135-2435 0 0,-3 0 0 0 0,4-57 0 0 0,3-23-430 0 0,0 24-290 0 0,20-94 57 0 0,-20 121 726 0 0,7-77 0 0 0,-13 79 34 0 0,17-73-1 0 0,-11 69 33 0 0,-6 21 94 0 0,-5 40-54 0 0,-1 0 11 0 0,0 0 0 0 0,1 0 0 0 0,0 1 1 0 0,-1-1-1 0 0,1 0 0 0 0,0 0 0 0 0,0 0 0 0 0,0 1 0 0 0,0-1 0 0 0,0 0 1 0 0,0 1-1 0 0,0-1 0 0 0,1 1 0 0 0,1-2 0 0 0,8-11 83 0 0,-15 21-117 0 0,0-1 0 0 0,1 1 1 0 0,0 0-1 0 0,0 0 1 0 0,1 1-1 0 0,0-1 0 0 0,0 0 1 0 0,-1 14-1 0 0,-62 209 463 0 0,49-182-389 0 0,-2-2 1 0 0,-2 0 0 0 0,-31 52-1 0 0,29-61-78 0 0,1 1 0 0 0,2 1 0 0 0,-20 62 0 0 0,-16 35 117 0 0,22-79 557 0 0,25-44-549 0 0,0 0-1 0 0,1 0 1 0 0,1 0 0 0 0,-9 23-1 0 0,32-65 1029 0 0,9-25-2066 0 0,21-82 72 0 0,-22 62 204 0 0,39-83 1 0 0,-48 123 551 0 0,76-179-683 0 0,-75 161 623 0 0,1-4-47 0 0,38-80-1 0 0,-51 126 198 0 0,16-32-40 0 0,1 1 1 0 0,55-75-1 0 0,-76 115 52 0 0,12-14 126 0 0,-2-1 0 0 0,0-1 0 0 0,9-18 0 0 0,-35 84 1743 0 0,-10 12-1530 0 0,-24 97-1 0 0,-29 123-224 0 0,62-236-51 0 0,-3-1 1 0 0,-44 78-1 0 0,29-58 222 0 0,-44 121 0 0 0,0 37 1649 0 0,63-195-1050 0 0,12-87-749 0 0,6-7-328 0 0,21-110 0 0 0,-17 141 147 0 0,2-1-1 0 0,1 1 0 0 0,2 1 1 0 0,22-45-1 0 0,20-4 32 0 0,-18 29 0 0 0,-27 32 0 0 0,-8 20 0 0 0,0 0 0 0 0,0 0 0 0 0,0 0 0 0 0,0 0 0 0 0,0 0 0 0 0,1 0 0 0 0,-1 0 0 0 0,1 0 0 0 0,0 1 0 0 0,0-1 0 0 0,0 0 0 0 0,0 1 0 0 0,1 0 0 0 0,-1-1 0 0 0,0 1 0 0 0,1 0 0 0 0,0 0 0 0 0,0 1 0 0 0,-1-1 0 0 0,1 0 0 0 0,0 1 0 0 0,0 0 0 0 0,3-1 0 0 0,53-6-2 0 0,-54 8 4 0 0,0-1 0 0 0,0 1 0 0 0,-1 0 0 0 0,1 1 0 0 0,0-1 0 0 0,0 1 0 0 0,-1 0 0 0 0,1 0 0 0 0,-1 0 0 0 0,1 1 0 0 0,5 2-1 0 0,-3 3 5 0 0,-1 0 0 0 0,0 0 0 0 0,0 0 0 0 0,-1 1 0 0 0,0 0 0 0 0,-1 0 0 0 0,1 1 0 0 0,-2-1 0 0 0,1 1 0 0 0,-1 0 0 0 0,0 0 0 0 0,-1 0 0 0 0,0 0 0 0 0,-1 0 0 0 0,0 0 0 0 0,0 1 0 0 0,-1 15 0 0 0,-8 14-6 0 0,-1 0 0 0 0,-2 0 0 0 0,-28 65 0 0 0,-71 138 0 0 0,57-125 1135 0 0,57-125-1119 0 0,0 0 0 0 0,-1 0 0 0 0,0-1 1 0 0,0 1-1 0 0,-1-1 0 0 0,0 1 0 0 0,-1-1 1 0 0,1-17-1 0 0,3-13-12 0 0,50-314-4 0 0,-45 320 25 0 0,0-8 78 0 0,-9 28-45 0 0,4-48 13 0 0,-5 57-71 0 0,1 0 0 0 0,0 0 0 0 0,-1 1 0 0 0,1-1 0 0 0,0 0 0 0 0,1 0 0 0 0,-1 1 0 0 0,1-1 0 0 0,0 1 0 0 0,0-1 0 0 0,3-3 0 0 0,-4-7 0 0 0,-2 11 0 0 0,2 8 0 0 0,-1 0 0 0 0,0 0 0 0 0,0-1 0 0 0,-1 1 0 0 0,1 0 0 0 0,-1 0 0 0 0,0 0 0 0 0,-2 6 0 0 0,-4 18 0 0 0,-49 210-129 0 0,26-122 134 0 0,19-67 31 0 0,-3-1 0 0 0,-1 0 1 0 0,-33 69-1 0 0,40-101 171 0 0,-1-1 0 0 0,-17 23 0 0 0,29-90-186 0 0,40-209-63 0 0,-38 230 20 0 0,1 0 1 0 0,2 0-1 0 0,2 0 1 0 0,14-32 0 0 0,-23 60 21 0 0,4-10-11 0 0,0 0 0 0 0,1 1 0 0 0,1 0 1 0 0,0 0-1 0 0,12-14 0 0 0,-16 21 8 0 0,0 1 0 0 0,0-1-1 0 0,1 1 1 0 0,-1-1-1 0 0,1 1 1 0 0,-1 0 0 0 0,1 1-1 0 0,0-1 1 0 0,0 1-1 0 0,1 0 1 0 0,-1 0 0 0 0,0 0-1 0 0,1 0 1 0 0,-1 1 0 0 0,1-1-1 0 0,-1 1 1 0 0,1 1-1 0 0,6-2 1 0 0,-5 3 3 0 0,0 0 0 0 0,0 0 0 0 0,0 1 0 0 0,0 0 0 0 0,0 0 0 0 0,0 0 0 0 0,-1 0 0 0 0,1 1 0 0 0,-1 0 0 0 0,0 0 0 0 0,1 1 0 0 0,-1-1 0 0 0,-1 1 0 0 0,1 0 0 0 0,-1 0 0 0 0,1 1 0 0 0,-1 0 0 0 0,0-1 0 0 0,-1 1 0 0 0,1 0 0 0 0,-1 1 0 0 0,0-1 0 0 0,-1 1 0 0 0,1-1 0 0 0,2 10 0 0 0,6 16 0 0 0,-2 0 0 0 0,-2 0 0 0 0,7 54 0 0 0,-8-46 0 0 0,-2-8 0 0 0,0 0 0 0 0,-2 46 0 0 0,-6-47 20 0 0,3-30-19 0 0,1 0 0 0 0,0 0 0 0 0,-1 0 1 0 0,1 0-1 0 0,0 0 0 0 0,-1 0 0 0 0,1 0 0 0 0,0 0 0 0 0,-1 0 0 0 0,1 0 0 0 0,0 0 0 0 0,-1 0 0 0 0,1 0 1 0 0,0 0-1 0 0,-1 0 0 0 0,1 0 0 0 0,0 0 0 0 0,-1-1 0 0 0,1 1 0 0 0,0 0 0 0 0,-1 0 0 0 0,1 0 0 0 0,0-1 1 0 0,0 1-1 0 0,-1 0 0 0 0,1 0 0 0 0,0-1 0 0 0,0 1 0 0 0,0 0 0 0 0,-1 0 0 0 0,1-1 0 0 0,0 1 1 0 0,0 0-1 0 0,0-1 0 0 0,0 1 0 0 0,0 0 0 0 0,-1-1 0 0 0,1 1 0 0 0,0-1 0 0 0,-21-53 64 0 0,-12-113 143 0 0,11 46-52 0 0,15 82-153 0 0,2-1 1 0 0,2 0-1 0 0,1 1 1 0 0,2-1-1 0 0,9-70 1 0 0,-9 105-4 0 0,0 3 0 0 0,0 1 0 0 0,0-1 0 0 0,0 1 0 0 0,0-1 0 0 0,0 1 0 0 0,0-1 0 0 0,1 1 0 0 0,-1-1 0 0 0,0 1 0 0 0,1-1 0 0 0,-1 1 0 0 0,1-1 0 0 0,0 1 0 0 0,-1 0 0 0 0,1-1 0 0 0,0 1 0 0 0,0 0 0 0 0,0 0 0 0 0,0 0 0 0 0,0-1 0 0 0,0 1 0 0 0,0 0 0 0 0,0 0 0 0 0,0 0 0 0 0,0 1 0 0 0,3-2 0 0 0,10-11 1 0 0,-14 12-2 0 0,0 0 1 0 0,1 1-1 0 0,-1-1 1 0 0,0 1-1 0 0,0-1 0 0 0,1 1 1 0 0,-1-1-1 0 0,1 1 1 0 0,-1-1-1 0 0,0 1 1 0 0,1-1-1 0 0,-1 1 1 0 0,1 0-1 0 0,-1-1 1 0 0,1 1-1 0 0,-1 0 1 0 0,1-1-1 0 0,-1 1 1 0 0,1 0-1 0 0,0 0 1 0 0,-1-1-1 0 0,1 1 1 0 0,-1 0-1 0 0,1 0 0 0 0,0 0 1 0 0,-1 0-1 0 0,1 0 1 0 0,-1 0-1 0 0,1 0 1 0 0,0 0-1 0 0,-1 0 1 0 0,1 0-1 0 0,0 0 1 0 0,-1 0-1 0 0,1 1 1 0 0,-1-1-1 0 0,1 0 1 0 0,-1 0-1 0 0,1 0 1 0 0,0 1-1 0 0,0 0 1 0 0,4 3-13 0 0,1 0 0 0 0,-1 1 0 0 0,0 0 0 0 0,0 1 0 0 0,-1-1 0 0 0,1 1 1 0 0,-1-1-1 0 0,-1 1 0 0 0,6 10 0 0 0,44 77-94 0 0,-37-64 91 0 0,-1 1 0 0 0,-2 0 0 0 0,-1 1 0 0 0,-1 0 0 0 0,-2 1 0 0 0,-1 0 0 0 0,7 59 0 0 0,-14-79 16 0 0,0-1 0 0 0,0 0 0 0 0,-2 0 0 0 0,1 1 0 0 0,-1-1 0 0 0,-4 14 0 0 0,4-18 0 0 0,1-3 12 0 0,-5 28 130 0 0,5-31-137 0 0,0 0 0 0 0,0 0 0 0 0,0 1 0 0 0,-1-1 1 0 0,1 0-1 0 0,0 0 0 0 0,-1 1 0 0 0,1-1 0 0 0,-1 0 0 0 0,0 0 0 0 0,1 0 0 0 0,-1 0 1 0 0,0 1-1 0 0,0-1 0 0 0,1 0 0 0 0,-1 0 0 0 0,0-1 0 0 0,0 1 0 0 0,-2 1 1 0 0,2-2-2 0 0,1 0 1 0 0,-1-1 0 0 0,0 1 0 0 0,0 0-1 0 0,0-1 1 0 0,0 1 0 0 0,1-1 0 0 0,-1 1-1 0 0,0-1 1 0 0,0 1 0 0 0,1-1 0 0 0,-1 1-1 0 0,0-1 1 0 0,1 0 0 0 0,-1 0 0 0 0,1 1-1 0 0,-1-1 1 0 0,1 0 0 0 0,-1 0 0 0 0,1 1-1 0 0,-1-1 1 0 0,1 0 0 0 0,0 0 0 0 0,-1 0 0 0 0,1-1-1 0 0,-11-31 129 0 0,10 32-132 0 0,-18-72 63 0 0,-11-85 0 0 0,25 123-96 0 0,1 0 0 0 0,1-1 0 0 0,4-45 0 0 0,26 134-97 0 0,-18-35 118 0 0,-1 1 1 0 0,-1 0-1 0 0,-1 0 0 0 0,-1 0 0 0 0,-1 1 1 0 0,0 0-1 0 0,-1-1 0 0 0,-1 2 1 0 0,-1-1-1 0 0,-1 0 0 0 0,-4 34 1 0 0,2-38 10 0 0,1-3 0 0 0,0-1 0 0 0,-1 1 0 0 0,-1-1 0 0 0,0 0 0 0 0,0 0 0 0 0,-1 0 0 0 0,0 0 0 0 0,-1-1 0 0 0,-1 0 0 0 0,0 0 0 0 0,-8 12 0 0 0,5-11 2 0 0,3-2 9 0 0,-1 0-1 0 0,0 0 1 0 0,-1-1-1 0 0,0 0 0 0 0,-1 0 1 0 0,0-1-1 0 0,0 0 1 0 0,-1 0-1 0 0,-19 11 1 0 0,6-11 34 0 0,0-1 0 0 0,-1-1 0 0 0,1-1 0 0 0,-1-1 1 0 0,0-1-1 0 0,0-1 0 0 0,0-1 0 0 0,-35-4 1 0 0,46 2-28 0 0,1 0 0 0 0,-1-2 0 0 0,0 1 0 0 0,1-2 0 0 0,-1 1 0 0 0,1-2 0 0 0,0 0 0 0 0,0 0 1 0 0,1-1-1 0 0,0 0 0 0 0,0-1 0 0 0,-17-13 0 0 0,8-5 4 0 0,3-12-48 0 0,3-1 0 0 0,1 0 0 0 0,2-1 1 0 0,-8-49-1 0 0,15 65 9 0 0,2 1 1 0 0,0-1-1 0 0,2 0 0 0 0,0 1 1 0 0,1-1-1 0 0,2 0 0 0 0,0 1 1 0 0,10-34-1 0 0,13-32-197 0 0,-25 82 187 0 0,13-36-199 0 0,-13 40 216 0 0,0-1-1 0 0,0 1 1 0 0,0 0 0 0 0,0 0 0 0 0,0 0-1 0 0,0-1 1 0 0,0 1 0 0 0,1 1 0 0 0,-1-1-1 0 0,1 0 1 0 0,-1 0 0 0 0,1 0 0 0 0,0 1-1 0 0,4-3 1 0 0,-6 4 8 0 0,1 0 0 0 0,0 1 0 0 0,0-1-1 0 0,0 1 1 0 0,-1-1 0 0 0,1 1 0 0 0,0-1 0 0 0,-1 1 0 0 0,1-1 0 0 0,0 1-1 0 0,-1 0 1 0 0,1-1 0 0 0,-1 1 0 0 0,1 0 0 0 0,-1-1 0 0 0,1 1 0 0 0,-1 0-1 0 0,0 0 1 0 0,1 0 0 0 0,-1-1 0 0 0,0 1 0 0 0,0 0 0 0 0,0 0 0 0 0,1 0-1 0 0,-1 0 1 0 0,0 0 0 0 0,0-1 0 0 0,0 1 0 0 0,-1 2 0 0 0,5 30-62 0 0,-5-8 64 0 0,-1-1 0 0 0,-1 1 0 0 0,-1-1 0 0 0,-1 0 0 0 0,-14 41 0 0 0,-70 204 0 0 0,79-241 17 0 0,0 0 1 0 0,-2 0 0 0 0,0-1 0 0 0,-2 0 0 0 0,-19 27 0 0 0,27-46 2 0 0,-1 1 0 0 0,0-1 0 0 0,0 0 1 0 0,-1-1-1 0 0,0 0 0 0 0,0 0 0 0 0,-11 6 1 0 0,5-2 95 0 0,13-9-98 0 0,-1-1 1 0 0,0 1-1 0 0,0-1 0 0 0,0 0 1 0 0,0 1-1 0 0,0-1 0 0 0,0 0 1 0 0,0 0-1 0 0,0 0 1 0 0,0-1-1 0 0,0 1 0 0 0,-5 1 1 0 0,2-13 139 0 0,9-19-169 0 0,57-191 11 0 0,3-10-111 0 0,-33 131 72 0 0,35-172-175 0 0,-28 107 192 0 0,-32 139 9 0 0,1 1-1 0 0,2-1 1 0 0,0 1-1 0 0,1 1 1 0 0,2 0 0 0 0,0 0-1 0 0,17-23 1 0 0,-14 24-12 0 0,-6 7 11 0 0,0 1 0 0 0,1 0 0 0 0,0 1 0 0 0,1 0 1 0 0,1 1-1 0 0,1 0 0 0 0,-1 1 0 0 0,16-12 0 0 0,-27 24 14 0 0,0-1 0 0 0,0 0 0 0 0,0 1 0 0 0,-1-1 0 0 0,1 1 0 0 0,0 0 0 0 0,0-1 0 0 0,0 1 0 0 0,0 0 0 0 0,0-1 0 0 0,0 1 0 0 0,0 0 0 0 0,0 0 0 0 0,0 0 0 0 0,0 0 0 0 0,0 0 0 0 0,0 0 0 0 0,0 0 0 0 0,0 0 0 0 0,-1 0 0 0 0,1 1 0 0 0,0-1 0 0 0,0 0 0 0 0,1 1 0 0 0,-1 0 0 0 0,-1 0 0 0 0,0 0 0 0 0,0 0 0 0 0,0 0 0 0 0,0 1 0 0 0,1-1 0 0 0,-1 0 0 0 0,-1 0 0 0 0,1 0 0 0 0,0 0 0 0 0,0 0 0 0 0,0 0 0 0 0,0 0 0 0 0,-1 0 0 0 0,1 1 0 0 0,-1-1 0 0 0,1 0 0 0 0,-1 0 0 0 0,1 0 0 0 0,-1-1 0 0 0,1 1 0 0 0,-1 0 0 0 0,0 0 0 0 0,0 0 0 0 0,1 0 0 0 0,-1-1 0 0 0,-2 2 0 0 0,-28 38 26 0 0,2 0-1 0 0,2 2 1 0 0,1 1 0 0 0,-29 67 0 0 0,37-54 2 0 0,-14 68 0 0 0,19-68 8 0 0,-39 109 0 0 0,25-105-36 0 0,-3-1 0 0 0,-2-2 0 0 0,-3-2 0 0 0,-44 55 0 0 0,42-57 0 0 0,13-16 0 0 0,-1-2 0 0 0,-33 35 0 0 0,49-61 51 0 0,0 1 0 0 0,-1-1 0 0 0,0-1-1 0 0,0 0 1 0 0,-1 0 0 0 0,0-1 0 0 0,-15 7 0 0 0,38-35 56 0 0,84-153-214 0 0,88-95-22 0 0,-181 265 126 0 0,6-10 0 0 0,0 0-1 0 0,-1 0 0 0 0,0-1 1 0 0,10-29-1 0 0,25-94 4 0 0,35-103 0 0 0,-66 210-4 0 0,-4 8-17 0 0,1 1 0 0 0,1 0 1 0 0,0 0-1 0 0,27-38 1 0 0,-9 22-6 0 0,3 0 1 0 0,1 2-1 0 0,1 1 0 0 0,70-56 0 0 0,27-13 5 0 0,-151 112 72 0 0,1 2 1 0 0,0 1-1 0 0,0 0 1 0 0,-22 18-1 0 0,3 5-51 0 0,1 1 0 0 0,2 2 0 0 0,-50 64 0 0 0,77-88 0 0 0,0 1 0 0 0,1 0 0 0 0,1 0 0 0 0,-8 20 0 0 0,-51 169 0 0 0,-25 68 0 0 0,77-241 0 0 0,0-1 0 0 0,-2 0 0 0 0,-1-2 0 0 0,-2 0 0 0 0,0 0 0 0 0,-29 28 0 0 0,4-3 0 0 0,-124 190 0 0 0,166-239 0 0 0,-22 37 37 0 0,3-5 23 0 0,16-27-38 0 0,5-11-12 0 0,45-89-102 0 0,-19 44 55 0 0,1-5-6 0 0,2 1 0 0 0,60-82 1 0 0,-74 113 42 0 0,-2 3 0 0 0,0 0 0 0 0,-1-1 0 0 0,-1-1 0 0 0,16-40 0 0 0,67-212 0 0 0,-78 225 10 0 0,-4 6-44 0 0,3 2-1 0 0,1-1 0 0 0,31-55 0 0 0,-20 57 35 0 0,-27 38 0 0 0,0 1 0 0 0,0-1 0 0 0,0 0 0 0 0,0 0 0 0 0,0 0 0 0 0,1 0 0 0 0,-1 0 0 0 0,0 0 0 0 0,0 0 0 0 0,0 0 0 0 0,0 0 0 0 0,0 0 0 0 0,0 0 0 0 0,0 0 0 0 0,0 0 0 0 0,0 0 0 0 0,0 0 0 0 0,0 0 0 0 0,0 0 0 0 0,0 0 0 0 0,0 0 0 0 0,0 0 0 0 0,1 1 0 0 0,-1-1 0 0 0,0 0 0 0 0,0 0 0 0 0,0 0 0 0 0,0 0 0 0 0,0 0 0 0 0,0 0 0 0 0,0 0 0 0 0,0-1 0 0 0,0 1 0 0 0,0 0 0 0 0,0 0 0 0 0,1 0 0 0 0,-1 0 0 0 0,0 0 0 0 0,0 0 0 0 0,0 0 0 0 0,-11 23 0 0 0,-1-1 21 0 0,2 1 1 0 0,0 0-1 0 0,1 1 1 0 0,-8 37-1 0 0,-1 8-4 0 0,5-12-16 0 0,-3-1 0 0 0,-2 0 0 0 0,-43 90 1 0 0,50-127-2 0 0,-1-1 0 0 0,0-1 0 0 0,-2 0 0 0 0,0 0 0 0 0,-24 21 0 0 0,12-12 0 0 0,-30 35 0 0 0,3 2 0 0 0,3 2 0 0 0,-45 77 0 0 0,85-125 3 0 0,7-11 9 0 0,0-1 1 0 0,0 1-1 0 0,0 0 0 0 0,-1-1 0 0 0,0 1 0 0 0,0-1 0 0 0,0 0 1 0 0,-1 0-1 0 0,0-1 0 0 0,0 0 0 0 0,-9 7 0 0 0,14-11-9 0 0,-1 0 0 0 0,1 0-1 0 0,-1 0 1 0 0,1 0 0 0 0,0 0-1 0 0,-1 0 1 0 0,1 0 0 0 0,0 0-1 0 0,-1-1 1 0 0,1 1 0 0 0,0 0-1 0 0,-1 0 1 0 0,1 0 0 0 0,0 0-1 0 0,-1-1 1 0 0,1 1 0 0 0,0 0-1 0 0,-1 0 1 0 0,1-1 0 0 0,0 1-1 0 0,0 0 1 0 0,-1-1 0 0 0,1 1-1 0 0,0 0 1 0 0,0-1 0 0 0,0 1-1 0 0,0 0 1 0 0,-1-1 0 0 0,1 1-1 0 0,0 0 1 0 0,0-1 0 0 0,0 1-1 0 0,0 0 1 0 0,0-1 0 0 0,0 1-1 0 0,0-1 1 0 0,0 1 0 0 0,0 0-1 0 0,0-1 1 0 0,0 1 0 0 0,0-1-1 0 0,0 1 1 0 0,0-1 0 0 0,1-22-20 0 0,0 21 24 0 0,5-46-72 0 0,25-87 1 0 0,-4 52 25 0 0,60-127 0 0 0,-4 9-11 0 0,-65 147 10 0 0,3 1 1 0 0,2 0 0 0 0,2 2-1 0 0,3 0 1 0 0,44-61 0 0 0,-10 45 18 0 0,-77 88 19 0 0,4-6 5 0 0,1 0 0 0 0,1 1 1 0 0,0 0-1 0 0,2 0 0 0 0,-1 1 1 0 0,-4 19-1 0 0,-16 49 11 0 0,-7 28-32 0 0,-87 188 1 0 0,90-241 17 0 0,2-5 0 0 0,2 2 0 0 0,-29 84 0 0 0,2 18 21 0 0,32-98 86 0 0,26-63-95 0 0,-1 0-1 0 0,0 0 1 0 0,1-1 0 0 0,-1 1-1 0 0,0-1 1 0 0,0 1 0 0 0,0-1-1 0 0,-1 0 1 0 0,1 1 0 0 0,1-5 0 0 0,70-203-248 0 0,-41 137 225 0 0,61-104 0 0 0,6-15-10 0 0,2-85-107 0 0,-74 219 92 0 0,3 2 0 0 0,60-85 1 0 0,-82 128 35 0 0,9-10-6 0 0,-12 18 11 0 0,-10 16 17 0 0,-11 15 18 0 0,3-5-1 0 0,1 0 0 0 0,2 1 0 0 0,0 0 0 0 0,-12 39 1 0 0,-15 72-40 0 0,-27 87 0 0 0,48-182 0 0 0,-1-1 0 0 0,-2-1 0 0 0,-2-1 0 0 0,-48 64 0 0 0,15-24 0 0 0,12-5 33 0 0,-38 89 1 0 0,-33 54 27 0 0,85-177 175 0 0,33-65-215 0 0,16-80-149 0 0,27-98 40 0 0,-36 162 75 0 0,3 1-1 0 0,39-83 0 0 0,-13 61 14 0 0,-24 39 0 0 0,20-41 0 0 0,-14 16 0 0 0,-3 5 0 0 0,2 1 0 0 0,1 1 0 0 0,34-48 0 0 0,-23 65-64 0 0,-33 27 62 0 0,-1 0-1 0 0,1 1 1 0 0,-1-1 0 0 0,1 0 0 0 0,0 1 0 0 0,-1-1 0 0 0,1 1 0 0 0,0-1-1 0 0,-1 1 1 0 0,1-1 0 0 0,0 1 0 0 0,-1 0 0 0 0,1-1 0 0 0,0 1 0 0 0,0 0-1 0 0,0 0 1 0 0,-1-1 0 0 0,1 1 0 0 0,0 0 0 0 0,0 0 0 0 0,0 0 0 0 0,0 0-1 0 0,-1 0 1 0 0,1 0 0 0 0,0 0 0 0 0,0 0 0 0 0,0 1 0 0 0,-1-1 0 0 0,2 0 0 0 0,-3 27 2 0 0,-1-1 0 0 0,-1 1 0 0 0,-9 33 0 0 0,2-13 0 0 0,0-11 32 0 0,-1-1 0 0 0,-2 0 0 0 0,-33 63 0 0 0,7-32-83 0 0,-8 19-26 0 0,8 5 130 0 0,-41 146 1 0 0,74-194 63 0 0,6-42-116 0 0,0 0 0 0 0,0 0 1 0 0,0 1-1 0 0,0-1 0 0 0,0 0 0 0 0,0 0 0 0 0,0 0 0 0 0,0 1 0 0 0,0-1 1 0 0,0 0-1 0 0,0 0 0 0 0,0 0 0 0 0,0 1 0 0 0,0-1 0 0 0,0 0 0 0 0,1 0 1 0 0,-1 0-1 0 0,0 0 0 0 0,0 1 0 0 0,0-1 0 0 0,0 0 0 0 0,0 0 0 0 0,1 0 0 0 0,-1 0 1 0 0,0 0-1 0 0,0 1 0 0 0,0-1 0 0 0,0 0 0 0 0,1 0 0 0 0,-1 0 0 0 0,0 0 1 0 0,0 0-1 0 0,0 0 0 0 0,1 0 0 0 0,-1 0 0 0 0,0 0 0 0 0,0 0 0 0 0,1 0 1 0 0,-1 0-1 0 0,0 0 0 0 0,0 0 0 0 0,0 0 0 0 0,1 0 0 0 0,-1 0 0 0 0,0 0 1 0 0,0 0-1 0 0,18-17-22 0 0,0-8 22 0 0,-1-1 0 0 0,-1-1 0 0 0,23-55 1 0 0,-21 42-69 0 0,42-70 0 0 0,-23 58-4 0 0,-15 22 51 0 0,-1-1 0 0 0,-2-1 0 0 0,0 0 0 0 0,24-63 0 0 0,10-101-202 0 0,-38 131 182 0 0,3 1-1 0 0,38-93 1 0 0,-51 134 63 0 0,-5 23-21 0 0,-1-1 0 0 0,1 1 0 0 0,0 0-1 0 0,-1 0 1 0 0,1 0 0 0 0,-1 0 0 0 0,1 0 0 0 0,0-1 0 0 0,-1 1-1 0 0,1 0 1 0 0,-1 0 0 0 0,1 0 0 0 0,0 0 0 0 0,-1 0 0 0 0,1 0-1 0 0,-1 1 1 0 0,1-1 0 0 0,-1 0 0 0 0,1 0 0 0 0,0 0 0 0 0,-1 0-1 0 0,1 0 1 0 0,0 0 0 0 0,-1 1 0 0 0,1-1 0 0 0,0 0 0 0 0,-1 0 0 0 0,1 1-1 0 0,0-1 1 0 0,-1 0 0 0 0,1 1 0 0 0,-40 32 145 0 0,34-28-119 0 0,-26 30 79 0 0,8 4-94 0 0,-39 81 1 0 0,40-70-17 0 0,-56 87 1 0 0,-57 36 43 0 0,85-113-12 0 0,4 2 0 0 0,-61 102 0 0 0,80-109-29 0 0,14-26 0 0 0,-1 0 0 0 0,-1-1 0 0 0,-2-1 0 0 0,-23 29 0 0 0,38-52 10 0 0,0-1-1 0 0,-1 0 1 0 0,1 0-1 0 0,0 0 1 0 0,-1-1-1 0 0,0 1 1 0 0,0-1-1 0 0,1 0 1 0 0,-1 0-1 0 0,-9 3 1 0 0,13-5-9 0 0,-1 1 1 0 0,0-1-1 0 0,0 0 0 0 0,1 0 1 0 0,-1 0-1 0 0,0 0 1 0 0,1 0-1 0 0,-1 0 1 0 0,0-1-1 0 0,0 1 0 0 0,1 0 1 0 0,-1 0-1 0 0,0 0 1 0 0,1-1-1 0 0,-1 1 0 0 0,1 0 1 0 0,-1-1-1 0 0,0 1 1 0 0,1-1-1 0 0,-1 1 0 0 0,1 0 1 0 0,-1-1-1 0 0,1 1 1 0 0,-1-1-1 0 0,1 0 0 0 0,-1 1 1 0 0,0-2-1 0 0,0-1-2 0 0,0 1-1 0 0,0-1 1 0 0,0 0-1 0 0,1 0 1 0 0,-1 0 0 0 0,1 0-1 0 0,0 0 1 0 0,-1 0-1 0 0,2 0 1 0 0,-1-6-1 0 0,26-180-126 0 0,-21 159 85 0 0,1 1 0 0 0,15-48 0 0 0,7-16 22 0 0,-22 68-11 0 0,18-88-150 0 0,-16 49 160 0 0,0-5-42 0 0,23-89 0 0 0,-26 136 89 0 0,17-49 79 0 0,-22 71-113 0 0,7-11-132 0 0,-4 13 66 0 0,-4 11 43 0 0,-14 93-63 0 0,8-38 114 0 0,-4 0 0 0 0,-2-1 0 0 0,-4 0 0 0 0,-35 91 0 0 0,2-21-19 0 0,39-99 0 0 0,-3-1 0 0 0,-22 44 0 0 0,13-42 32 0 0,-1 0 0 0 0,-2-2 0 0 0,-2-1 0 0 0,-1-1 0 0 0,-2-2 0 0 0,-1 0 0 0 0,-54 40 1 0 0,85-72-33 0 0,0 0 1 0 0,0 0 0 0 0,0 0 0 0 0,0 0-1 0 0,0-1 1 0 0,0 1 0 0 0,0 0 0 0 0,0-1 0 0 0,-1 1-1 0 0,1-1 1 0 0,0 1 0 0 0,0-1 0 0 0,0 1-1 0 0,-1-1 1 0 0,1 0 0 0 0,0 0 0 0 0,0 0 0 0 0,-1 1-1 0 0,1-1 1 0 0,0 0 0 0 0,-2-1 0 0 0,2 1 1 0 0,0-1 0 0 0,0 0 0 0 0,0 1 0 0 0,0-1 0 0 0,0 0-1 0 0,1 1 1 0 0,-1-1 0 0 0,0 0 0 0 0,1 0 0 0 0,-1 0 0 0 0,0 0 0 0 0,1 0 0 0 0,-1 0 0 0 0,1 0 0 0 0,0 0 0 0 0,-1 0 0 0 0,1 0 0 0 0,0 0 0 0 0,-1-2 0 0 0,-1-10 15 0 0,1-1 1 0 0,0 1-1 0 0,3-21 1 0 0,-2 22-16 0 0,65-621-644 0 0,-51 512 642 0 0,-10 75 0 0 0,2 0 0 0 0,21-76 0 0 0,-23 106-14 0 0,-3 10-5 0 0,1 0 0 0 0,-1 0 1 0 0,1 0-1 0 0,0 0 0 0 0,1 0 1 0 0,0 0-1 0 0,-1 1 0 0 0,2-1 0 0 0,-1 1 1 0 0,1 0-1 0 0,0 0 0 0 0,8-8 1 0 0,-11 12 15 0 0,-1 0 1 0 0,1 1 0 0 0,0-1 0 0 0,0 1 0 0 0,0-1 0 0 0,-1 1 0 0 0,1 0 0 0 0,0-1 0 0 0,0 1 0 0 0,0 0 0 0 0,0 0 0 0 0,-1-1 0 0 0,1 1 0 0 0,0 0 0 0 0,0 0 0 0 0,0 0 0 0 0,0 0 0 0 0,0 0 0 0 0,0 0 0 0 0,0 0 0 0 0,0 0 0 0 0,-1 1-1 0 0,1-1 1 0 0,0 0 0 0 0,0 0 0 0 0,0 1 0 0 0,0-1 0 0 0,0 1 0 0 0,-1-1 0 0 0,1 1 0 0 0,0-1 0 0 0,0 1 0 0 0,0 0 0 0 0,1 2-8 0 0,0-1-1 0 0,0 1 1 0 0,0 0-1 0 0,0 0 1 0 0,0 0 0 0 0,-1 0-1 0 0,0 0 1 0 0,1 0 0 0 0,-1 0-1 0 0,-1 1 1 0 0,1-1-1 0 0,0 0 1 0 0,-1 1 0 0 0,1-1-1 0 0,-1 5 1 0 0,17 215-247 0 0,-15-182 220 0 0,-2 0-1 0 0,-1-1 1 0 0,-9 56-1 0 0,9-91 38 0 0,-17 107-64 0 0,-65 211 0 0 0,78-303 64 0 0,-2 0 0 0 0,0 0 0 0 0,-1-1 0 0 0,-22 37 0 0 0,24-47 16 0 0,2-1 53 0 0,0-1 1 0 0,-1 0 0 0 0,0-1 0 0 0,-1 1 0 0 0,-8 7 0 0 0,13-13-61 0 0,0 0 1 0 0,-1 0 0 0 0,1 0 0 0 0,0 0 0 0 0,-1 0 0 0 0,1-1 0 0 0,-1 1 0 0 0,1 0 0 0 0,-1-1-1 0 0,1 1 1 0 0,-1-1 0 0 0,1 0 0 0 0,-1 1 0 0 0,1-1 0 0 0,-1 0 0 0 0,0 0 0 0 0,1 0-1 0 0,-1 0 1 0 0,1 0 0 0 0,-1-1 0 0 0,0 1 0 0 0,1 0 0 0 0,-1-1 0 0 0,1 1 0 0 0,-1-1 0 0 0,1 0-1 0 0,-1 1 1 0 0,1-1 0 0 0,0 0 0 0 0,-1 0 0 0 0,1 0 0 0 0,0 0 0 0 0,-3-2 0 0 0,-2-4 3 0 0,1 0 1 0 0,-1 0-1 0 0,1 0 1 0 0,1-1-1 0 0,-1 0 1 0 0,1 0-1 0 0,1 0 1 0 0,0-1 0 0 0,0 1-1 0 0,0-1 1 0 0,1 1-1 0 0,-2-14 1 0 0,0 4 24 0 0,-12-72-19 0 0,-5-110 1 0 0,18 162-16 0 0,0 4-10 0 0,-12-124 73 0 0,11-283 0 0 0,6 431-70 0 0,1 11 9 0 0,5 33-116 0 0,7 123 79 0 0,10 88-88 0 0,-7-129 92 0 0,-5 2 0 0 0,-6 0 1 0 0,-7 119-1 0 0,0-228 48 0 0,0 1 1 0 0,-1-1-1 0 0,0 0 1 0 0,-1 0-1 0 0,1 1 0 0 0,-2-1 1 0 0,1-1-1 0 0,-1 1 1 0 0,-1 0-1 0 0,-4 9 1 0 0,7-17-12 0 0,0-1-1 0 0,1 1 1 0 0,-1-1 0 0 0,1 1 0 0 0,-1-1 0 0 0,0 1 0 0 0,0-1 0 0 0,1 0 0 0 0,-1 1 0 0 0,0-1 0 0 0,1 0 0 0 0,-1 0 0 0 0,0 1 0 0 0,0-1 0 0 0,0 0 0 0 0,1 0 0 0 0,-1 0 0 0 0,0 0 0 0 0,0 0 0 0 0,0 0 0 0 0,0 0 0 0 0,1 0 0 0 0,-1 0 0 0 0,0 0 0 0 0,0-1 0 0 0,1 1 0 0 0,-1 0 0 0 0,0 0 0 0 0,0-1 0 0 0,1 1 0 0 0,-1-1 0 0 0,0 1 0 0 0,0-1 0 0 0,1 1 0 0 0,-1-1 0 0 0,1 1 0 0 0,-1-1 0 0 0,1 1 0 0 0,-1-1 0 0 0,1 0 0 0 0,-1 1 0 0 0,0-2 0 0 0,-26-40 310 0 0,5-15-282 0 0,3 0-1 0 0,3-1 1 0 0,-12-76-1 0 0,-25-191-37 0 0,44 200 107 0 0,9 28-87 0 0,1 78-18 0 0,-1 20-2 0 0,0-1 0 0 0,0 0 0 0 0,1 0 0 0 0,-1 0 0 0 0,0 0 0 0 0,0 1 0 0 0,0-1 0 0 0,0 0 0 0 0,1 0 0 0 0,-1 0 0 0 0,0 0 0 0 0,0 0 0 0 0,0 0 0 0 0,1 0 0 0 0,-1 0 0 0 0,0 1 0 0 0,0-1 0 0 0,1 0 0 0 0,-1 0 0 0 0,0 0 0 0 0,0 0 0 0 0,0 0 0 0 0,1 0 0 0 0,-1 0 0 0 0,0 0 0 0 0,0 0 0 0 0,1 0 0 0 0,-1-1 0 0 0,0 1 0 0 0,0 0 0 0 0,0 0 0 0 0,1 0 0 0 0,-1 0 0 0 0,0 0 0 0 0,0 0 0 0 0,0 0 0 0 0,1-1 0 0 0,-1 1 0 0 0,0 0 0 0 0,0 0 0 0 0,0 0 0 0 0,0 0 0 0 0,1-1 0 0 0,-1 1 0 0 0,0 0 0 0 0,0 0 0 0 0,0 0 0 0 0,0-1 0 0 0,0 1 0 0 0,0 0 0 0 0,0 0 0 0 0,0 0 0 0 0,1-1 0 0 0,9 22 0 0 0,19 66-83 0 0,50 178-348 0 0,0 178 431 0 0,-79-415 40 0 0,-9-37 48 0 0,-10-36 41 0 0,12 26-129 0 0,0-1 0 0 0,2 1 0 0 0,1-1 0 0 0,-4-38 0 0 0,7 51 0 0 0,-19-181 0 0 0,3-10-129 0 0,18-50 25 0 0,2 157 80 0 0,3 39 24 0 0,-1 43 0 0 0,-1 19 0 0 0,7 46-74 0 0,2 44-131 0 0,8 92 98 0 0,6 83 3 0 0,-21-181 80 0 0,6 88 24 0 0,-2-101-8 0 0,-1 13 165 0 0,-23-140 80 0 0,3 15-238 0 0,-10-87-63 0 0,7-1 0 0 0,4 0-1 0 0,6-136 1 0 0,5 186 85 0 0,0-58 86 0 0,26-203 1 0 0,-18 305-88 0 0,-9 25-20 0 0,0 0 0 0 0,1-1 0 0 0,-1 1 0 0 0,0 0 0 0 0,0 0 0 0 0,1-1 0 0 0,-1 1 1 0 0,0 0-1 0 0,1 0 0 0 0,-1-1 0 0 0,0 1 0 0 0,1 0 0 0 0,-1 0 0 0 0,1 0 0 0 0,-1 0 0 0 0,0-1 0 0 0,1 1 1 0 0,-1 0-1 0 0,0 0 0 0 0,1 0 0 0 0,-1 0 0 0 0,1 0 0 0 0,-1 0 0 0 0,0 0 0 0 0,1 0 0 0 0,-1 0 0 0 0,1 0 1 0 0,-1 0-1 0 0,0 0 0 0 0,1 1 0 0 0,0-1 0 0 0,0 1 0 0 0,1 1 0 0 0,0 0 0 0 0,-1 0-1 0 0,1-1 1 0 0,-1 1 0 0 0,1 0 0 0 0,-1 0 0 0 0,0 0 0 0 0,0 0 0 0 0,0 1 0 0 0,0-1 0 0 0,0 0-1 0 0,-1 0 1 0 0,1 0 0 0 0,0 1 0 0 0,-1 3 0 0 0,10 64-72 0 0,-1 78 0 0 0,-8-126 66 0 0,5 195-37 0 0,-9 0 0 0 0,-36 240 1 0 0,11-233 363 0 0,21-271 150 0 0,-5-487-471 0 0,39 165-128 0 0,-17 262 128 0 0,-6 59 0 0 0,2 0 0 0 0,19-75 0 0 0,-24 122 0 0 0,-1 0 0 0 0,0 0 0 0 0,1 0 1 0 0,-1 0-1 0 0,1 0 0 0 0,-1 0 1 0 0,1 0-1 0 0,-1 0 0 0 0,1 1 0 0 0,0-1 1 0 0,-1 0-1 0 0,1 0 0 0 0,0 1 1 0 0,0-1-1 0 0,0 0 0 0 0,0 1 1 0 0,1-2-1 0 0,-1 2-1 0 0,0 0 0 0 0,0 1 1 0 0,-1-1-1 0 0,1 0 0 0 0,0 0 0 0 0,0 1 1 0 0,0-1-1 0 0,-1 0 0 0 0,1 1 0 0 0,0-1 1 0 0,0 1-1 0 0,-1-1 0 0 0,1 1 0 0 0,0-1 1 0 0,-1 1-1 0 0,1-1 0 0 0,-1 1 0 0 0,1 0 1 0 0,-1-1-1 0 0,1 1 0 0 0,-1 0 0 0 0,1 0 1 0 0,-1-1-1 0 0,0 1 0 0 0,1 0 1 0 0,-1 0-1 0 0,0-1 0 0 0,0 1 0 0 0,1 0 1 0 0,-1 0-1 0 0,0 0 0 0 0,0 0 0 0 0,0-1 1 0 0,0 1-1 0 0,0 2 0 0 0,30 213-100 0 0,-26-179 95 0 0,15 338-109 0 0,-17-274 102 0 0,-1 95 13 0 0,-16-12 21 0 0,9-165 94 0 0,5-19-108 0 0,1 0 0 0 0,-1 1 0 0 0,1-1-1 0 0,0 0 1 0 0,-1 0 0 0 0,1 0 0 0 0,0 0 0 0 0,-1 0-1 0 0,1 0 1 0 0,0 0 0 0 0,-1 0 0 0 0,1 0 0 0 0,-1 0 0 0 0,1 0-1 0 0,0 0 1 0 0,-1 0 0 0 0,1 0 0 0 0,0 0 0 0 0,-1 0-1 0 0,1-1 1 0 0,-1 1 0 0 0,1 0 0 0 0,0 0 0 0 0,-1 0 0 0 0,1-1-1 0 0,0 1 1 0 0,0 0 0 0 0,-1 0 0 0 0,1-1 0 0 0,-1 1 0 0 0,-2-4 29 0 0,0 0 1 0 0,0 0 0 0 0,1 0 0 0 0,-1 0 0 0 0,1-1-1 0 0,0 1 1 0 0,-3-8 0 0 0,-11-49-37 0 0,2 0 0 0 0,3-1 0 0 0,-5-94 0 0 0,4-58 0 0 0,9 187 0 0 0,-1-16 0 0 0,1 0 0 0 0,2 0 0 0 0,1 0 0 0 0,9-53 0 0 0,-3 83 3 0 0,2 20-1 0 0,15 52-24 0 0,-21-53 18 0 0,75 254-103 0 0,-55-157 35 0 0,12 147 1 0 0,-28-198 85 0 0,-1 7-14 0 0,-3-28 11 0 0,10 50-1 0 0,-26-100 124 0 0,-11-41-32 0 0,14 27-102 0 0,1 6 0 0 0,2 1 0 0 0,-6-32 0 0 0,-21-246-9 0 0,32 273-3 0 0,-13-335-95 0 0,16 307 117 0 0,-1-20 49 0 0,12-102 0 0 0,-11 179-59 0 0,0 0 0 0 0,0 1 1 0 0,0-1-1 0 0,1 0 0 0 0,-1 1 0 0 0,0-1 1 0 0,1 1-1 0 0,-1-1 0 0 0,1 1 0 0 0,0-1 0 0 0,-1 1 1 0 0,1-1-1 0 0,0 1 0 0 0,0 0 0 0 0,0-1 0 0 0,0 1 1 0 0,0 0-1 0 0,0 0 0 0 0,0-1 0 0 0,0 1 1 0 0,1 0-1 0 0,-1 0 0 0 0,0 0 0 0 0,3-1 0 0 0,-3 3-1 0 0,1-1 0 0 0,-1 0 0 0 0,1 1 1 0 0,-1-1-1 0 0,0 1 0 0 0,1-1 0 0 0,-1 1 0 0 0,1-1 0 0 0,-1 1 0 0 0,0 0 0 0 0,0 0 0 0 0,1 0 0 0 0,-1 0 0 0 0,0 0 0 0 0,0 0 0 0 0,0 0 0 0 0,0 0 0 0 0,0 0 0 0 0,0 0 0 0 0,-1 1 0 0 0,1-1 0 0 0,0 0 0 0 0,-1 1 0 0 0,1-1 0 0 0,0 1 0 0 0,-1-1 1 0 0,1 3-1 0 0,12 45-85 0 0,38 518 65 0 0,-56-382-33 0 0,-1-46-21 0 0,-1 52 96 0 0,10-163 113 0 0,-1-26-63 0 0,1-16-40 0 0,4-184-31 0 0,-7 194 0 0 0,33-500 0 0 0,-19 357 0 0 0,9-54 0 0 0,-19 185-3 0 0,0 0 0 0 0,2 0 0 0 0,0 1 0 0 0,0 0 0 0 0,10-15-1 0 0,-15 28 2 0 0,-1 1-1 0 0,0 1 0 0 0,0-1 0 0 0,0 0 0 0 0,1 1 1 0 0,-1-1-1 0 0,0 1 0 0 0,0-1 0 0 0,1 1 0 0 0,-1 0 1 0 0,0-1-1 0 0,1 1 0 0 0,-1-1 0 0 0,1 1 0 0 0,-1-1 1 0 0,0 1-1 0 0,1 0 0 0 0,-1-1 0 0 0,1 1 0 0 0,-1 0 1 0 0,1-1-1 0 0,-1 1 0 0 0,1 0 0 0 0,-1 0 0 0 0,1 0 1 0 0,0 0-1 0 0,-1-1 0 0 0,1 1 0 0 0,-1 0 0 0 0,1 0 1 0 0,-1 0-1 0 0,1 0 0 0 0,0 0 0 0 0,-1 0 0 0 0,1 0 1 0 0,0 1-1 0 0,14 16-13 0 0,4 34 26 0 0,-14-21-10 0 0,-2 1 0 0 0,0 32 0 0 0,-1 4 0 0 0,3-17 0 0 0,2 94 0 0 0,-8-51 15 0 0,-8 236-159 0 0,-17-169 144 0 0,17-117 0 0 0,-13 46 23 0 0,19-81-9 0 0,0 1 0 0 0,-1-1 0 0 0,0 0 0 0 0,0 0 0 0 0,-1 0 1 0 0,0-1-1 0 0,0 0 0 0 0,-8 8 0 0 0,12-13-6 0 0,0-1 0 0 0,0 0 0 0 0,0 0 1 0 0,0 0-1 0 0,0 0 0 0 0,0 0 0 0 0,-1 0 0 0 0,1-1 0 0 0,0 1 1 0 0,-1 0-1 0 0,1-1 0 0 0,0 1 0 0 0,-1-1 0 0 0,1 1 0 0 0,-1-1 0 0 0,1 1 1 0 0,-1-1-1 0 0,1 0 0 0 0,-1 0 0 0 0,1 0 0 0 0,-1 0 0 0 0,1 0 1 0 0,-1 0-1 0 0,1-1 0 0 0,-1 1 0 0 0,1 0 0 0 0,-1-1 0 0 0,1 1 1 0 0,-1-1-1 0 0,1 1 0 0 0,0-1 0 0 0,-1 0 0 0 0,1 0 0 0 0,0 1 0 0 0,0-1 1 0 0,-1 0-1 0 0,1 0 0 0 0,0 0 0 0 0,0 0 0 0 0,0-1 0 0 0,0 1 1 0 0,0 0-1 0 0,-1-3 0 0 0,-4-4-7 0 0,0-1 0 0 0,1-1-1 0 0,1 1 1 0 0,-1-1 0 0 0,-3-12 0 0 0,2 5-14 0 0,1-1 1 0 0,0 0-1 0 0,2 0 1 0 0,0 0-1 0 0,-1-27 1 0 0,-1-6-20 0 0,-12-141 21 0 0,13-369 1 0 0,6 520 10 0 0,-2 5 0 0 0,1 0 0 0 0,3 0 0 0 0,0 0 0 0 0,18-64 0 0 0,-22 100-2 0 0,0-1 1 0 0,0 0 0 0 0,0 1 0 0 0,0-1 0 0 0,0 1 0 0 0,1-1 0 0 0,-1 0 0 0 0,0 1 0 0 0,0-1 0 0 0,0 1 0 0 0,1-1 0 0 0,-1 1 0 0 0,0-1 0 0 0,1 1-1 0 0,-1-1 1 0 0,1 1 0 0 0,-1-1 0 0 0,0 1 0 0 0,1-1 0 0 0,-1 1 0 0 0,1 0 0 0 0,-1-1 0 0 0,1 1 0 0 0,-1 0 0 0 0,1-1 0 0 0,-1 1 0 0 0,1 0 0 0 0,0 0-1 0 0,-1-1 1 0 0,1 1 0 0 0,-1 0 0 0 0,1 0 0 0 0,0 0 0 0 0,-1 0 0 0 0,1 0 0 0 0,-1 0 0 0 0,1 0 0 0 0,0 0 0 0 0,-1 0 0 0 0,1 0 0 0 0,0 0 0 0 0,-1 0-1 0 0,1 0 1 0 0,-1 1 0 0 0,1-1 0 0 0,-1 0 0 0 0,1 0 0 0 0,-1 1 0 0 0,1-1 0 0 0,0 0 0 0 0,-1 1 0 0 0,1-1 0 0 0,-1 1 0 0 0,0-1 0 0 0,1 0 0 0 0,-1 1 0 0 0,1-1-1 0 0,-1 1 1 0 0,1 0 0 0 0,2 3-8 0 0,-1 0 0 0 0,1 0 0 0 0,-1 0 0 0 0,1 1-1 0 0,-2-1 1 0 0,4 8 0 0 0,3 22 9 0 0,-2-1 0 0 0,-1 1 0 0 0,-1 0 0 0 0,-2 48 0 0 0,-1-32 0 0 0,6 238-128 0 0,-18-35 41 0 0,-2 50 66 0 0,12-290 49 0 0,1-2-20 0 0,-1-1 1 0 0,1 0 0 0 0,1 0 0 0 0,0 0 0 0 0,0 0 0 0 0,1 0 0 0 0,0-1 0 0 0,6 16 0 0 0,-8-24-5 0 0,0 0 0 0 0,1 0 0 0 0,-1 0 1 0 0,0-1-1 0 0,1 1 0 0 0,-1 0 1 0 0,0 0-1 0 0,1-1 0 0 0,-1 1 1 0 0,1 0-1 0 0,-1 0 0 0 0,1-1 0 0 0,0 1 1 0 0,-1-1-1 0 0,1 1 0 0 0,0-1 1 0 0,-1 1-1 0 0,1-1 0 0 0,0 1 1 0 0,-1-1-1 0 0,1 1 0 0 0,0-1 0 0 0,0 0 1 0 0,0 1-1 0 0,1-1 0 0 0,-1 0 0 0 0,-1-1 0 0 0,1 0 0 0 0,0 1 0 0 0,0-1 0 0 0,-1 0 0 0 0,1 0-1 0 0,-1 1 1 0 0,1-1 0 0 0,0 0 0 0 0,-1 0 0 0 0,0 0 0 0 0,1 0 0 0 0,-1 1-1 0 0,1-1 1 0 0,-1 0 0 0 0,0 0 0 0 0,0 0 0 0 0,1-2 0 0 0,7-59 62 0 0,-8 52-60 0 0,1-5-25 0 0,0-1 0 0 0,-1 1 0 0 0,-4-23 0 0 0,0-4-13 0 0,-21-612 11 0 0,29 411 21 0 0,-8 167 34 0 0,2 60-22 0 0,1 0-1 0 0,0-1 1 0 0,1 1 0 0 0,0 0 0 0 0,2-1 0 0 0,0 1 0 0 0,4-17 0 0 0,-6 32-14 0 0,0 1 1 0 0,0-1 0 0 0,1 0 0 0 0,-1 1 0 0 0,0-1 0 0 0,0 0 0 0 0,0 1 0 0 0,0-1 0 0 0,1 0 0 0 0,-1 1 0 0 0,0-1 0 0 0,1 0 0 0 0,-1 1 0 0 0,0-1 0 0 0,1 1 0 0 0,-1-1 0 0 0,1 0 0 0 0,-1 1-1 0 0,1 0 1 0 0,-1-1 0 0 0,1 1 0 0 0,-1-1 0 0 0,1 1 0 0 0,0-1 0 0 0,-1 1 0 0 0,1 0 0 0 0,0 0 0 0 0,-1-1 0 0 0,1 1 0 0 0,0 0 0 0 0,-1 0 0 0 0,1 0 0 0 0,0-1 0 0 0,-1 1 0 0 0,1 0 0 0 0,0 0-1 0 0,0 0 1 0 0,-1 0 0 0 0,1 1 0 0 0,0-1 0 0 0,-1 0 0 0 0,1 0 0 0 0,0 0 0 0 0,-1 0 0 0 0,1 1 0 0 0,0-1 0 0 0,-1 0 0 0 0,1 1 0 0 0,0-1 0 0 0,-1 0 0 0 0,1 1 0 0 0,-1-1 0 0 0,1 1 0 0 0,-1-1 0 0 0,1 1-1 0 0,0 0 1 0 0,24 30-66 0 0,-25-29 66 0 0,5 5 2 0 0,0 0 0 0 0,-1 1 0 0 0,0 0 0 0 0,0 0-1 0 0,3 11 1 0 0,5 60-26 0 0,-11-76 24 0 0,51 704-106 0 0,-48-630 74 0 0,-4 1 1 0 0,-3 0 0 0 0,-14 84 0 0 0,16-153 52 0 0,-1 1-1 0 0,0-1 1 0 0,-1 1 0 0 0,0-1-1 0 0,0 0 1 0 0,-1 0-1 0 0,0-1 1 0 0,-1 1 0 0 0,0-1-1 0 0,0 0 1 0 0,-8 9 0 0 0,12-16-18 0 0,0-1 1 0 0,0 1 0 0 0,0-1-1 0 0,-1 1 1 0 0,1-1 0 0 0,0 0-1 0 0,0 0 1 0 0,0 1 0 0 0,-1-1 0 0 0,1 0-1 0 0,0 0 1 0 0,0 0 0 0 0,0 0-1 0 0,-1 0 1 0 0,1-1 0 0 0,0 1-1 0 0,0 0 1 0 0,-1 0 0 0 0,1-1 0 0 0,0 1-1 0 0,0-1 1 0 0,0 1 0 0 0,0-1-1 0 0,-2-1 1 0 0,0 0 7 0 0,0 0 1 0 0,0 0-1 0 0,0-1 1 0 0,0 1-1 0 0,0-1 0 0 0,0 0 1 0 0,1 1-1 0 0,0-1 1 0 0,-3-4-1 0 0,-10-18 3 0 0,0 0 1 0 0,2-1-1 0 0,1 0 0 0 0,1-1 1 0 0,1 0-1 0 0,2 0 1 0 0,-9-45-1 0 0,10 31-3 0 0,-13-68-79 0 0,-11-214 0 0 0,28 229 69 0 0,-1-39 0 0 0,17-187 0 0 0,0 278 54 0 0,-12 41-55 0 0,-1 0 0 0 0,1 0-1 0 0,-1 0 1 0 0,1 1-1 0 0,-1-1 1 0 0,1 0 0 0 0,-1 0-1 0 0,1 1 1 0 0,0-1-1 0 0,-1 0 1 0 0,1 1 0 0 0,0-1-1 0 0,0 1 1 0 0,0-1 0 0 0,-1 1-1 0 0,1-1 1 0 0,0 1-1 0 0,0 0 1 0 0,1-1 0 0 0,0 1-5 0 0,-1 0 0 0 0,0 1 0 0 0,0-1 0 0 0,0 0 0 0 0,0 1 1 0 0,0-1-1 0 0,0 1 0 0 0,0-1 0 0 0,0 1 0 0 0,0 0 0 0 0,0-1 1 0 0,-1 1-1 0 0,1 0 0 0 0,0 0 0 0 0,0-1 0 0 0,-1 1 0 0 0,1 0 1 0 0,0 0-1 0 0,-1 0 0 0 0,1 0 0 0 0,-1 0 0 0 0,1 1 0 0 0,7 13 1 0 0,0 0 0 0 0,-2 0-1 0 0,0 1 1 0 0,7 25 0 0 0,14 100 10 0 0,24 168-26 0 0,-13-145-194 0 0,-9 88 119 0 0,-4-12 43 0 0,-23-229 74 0 0,1 1 0 0 0,0-1 1 0 0,0 0-1 0 0,1 1 1 0 0,0-1-1 0 0,11 19 0 0 0,-15-30-18 0 0,0 1 0 0 0,1 0 0 0 0,-1-1 0 0 0,0 1 0 0 0,1-1 0 0 0,-1 1 0 0 0,0-1-1 0 0,1 1 1 0 0,-1-1 0 0 0,1 1 0 0 0,-1-1 0 0 0,1 1 0 0 0,-1-1 0 0 0,1 1 0 0 0,-1-1-1 0 0,1 0 1 0 0,0 1 0 0 0,-1-1 0 0 0,1 0 0 0 0,0 1 0 0 0,-1-1 0 0 0,1 0 0 0 0,0 0-1 0 0,-1 0 1 0 0,1 0 0 0 0,0 0 0 0 0,-1 1 0 0 0,1-1 0 0 0,0 0 0 0 0,-1-1 0 0 0,1 1-1 0 0,0 0 1 0 0,-1 0 0 0 0,2 0 0 0 0,18-21 13 0 0,6-34-25 0 0,-20 37-4 0 0,0 0 0 0 0,-1-1 0 0 0,-1 1 0 0 0,-1-1 0 0 0,1-27 0 0 0,1-1-17 0 0,26-177-22 0 0,32-253-45 0 0,-56 397 54 0 0,5 0 0 0 0,34-125 0 0 0,-30 162 80 0 0,-25 73 33 0 0,-9 29-64 0 0,2 1-1 0 0,3 1 1 0 0,-10 110-1 0 0,19-139-5 0 0,-11 65 0 0 0,-38 131 0 0 0,-37 66 0 0 0,89-290 0 0 0,-15 45 0 0 0,8-23 0 0 0,-1-1 0 0 0,-14 26 0 0 0,-31 58 128 0 0,54-110-126 0 0,0 1 0 0 0,1 0 0 0 0,-1 0 0 0 0,0 0 0 0 0,0 0 0 0 0,0 0 1 0 0,0-1-1 0 0,1 1 0 0 0,-1 0 0 0 0,0 0 0 0 0,0 0 0 0 0,1 0 0 0 0,-1 0 0 0 0,0 0 0 0 0,0 0 0 0 0,0 0 0 0 0,1 0 0 0 0,-1 0 0 0 0,0 0 1 0 0,0 0-1 0 0,0 0 0 0 0,1 0 0 0 0,-1 0 0 0 0,0 0 0 0 0,0 0 0 0 0,1 0 0 0 0,-1 0 0 0 0,0 0 0 0 0,0 0 0 0 0,0 0 0 0 0,1 1 0 0 0,-1-1 1 0 0,0 0-1 0 0,0 0 0 0 0,0 0 0 0 0,0 0 0 0 0,1 0 0 0 0,-1 1 0 0 0,0-1 0 0 0,0 0 0 0 0,0 0 0 0 0,0 0 0 0 0,0 0 0 0 0,0 1 0 0 0,1-1 1 0 0,-1 0-1 0 0,0 0 0 0 0,0 0 0 0 0,0 1 0 0 0,0-1 0 0 0,0 0 0 0 0,0 0 0 0 0,0 1 0 0 0,0-1 0 0 0,0 0 0 0 0,0 0 0 0 0,0 0 0 0 0,0 1 1 0 0,0-1-1 0 0,0 0 0 0 0,0 0 0 0 0,0 1 0 0 0,-1-1 0 0 0,19-10-6 0 0,-1-12-7 0 0,0 0 0 0 0,-2 0 0 0 0,-1-2 0 0 0,-1 1 0 0 0,15-38 0 0 0,41-135-287 0 0,-34 91 255 0 0,88-356-64 0 0,-123 459 107 0 0,7-34 0 0 0,2 0 0 0 0,2 0 0 0 0,0 1 0 0 0,3 0 0 0 0,1 1 0 0 0,20-33 0 0 0,-24 46 40 0 0,-11 19 1 0 0,-2 4 6 0 0,-22 33 82 0 0,19-27-129 0 0,1 1 0 0 0,0-1 0 0 0,1 1 0 0 0,-4 13 0 0 0,-41 199 0 0 0,-15 67 0 0 0,50-243 0 0 0,-71 232 0 0 0,63-216 0 0 0,-4-1 0 0 0,-45 83 0 0 0,62-130 18 0 0,0-1 0 0 0,-2 0 0 0 0,1-1 0 0 0,-15 13 0 0 0,-8 11 41 0 0,50-53 126 0 0,-13 14-193 0 0,0-1 1 0 0,0 1-1 0 0,0-1 0 0 0,-1 0 0 0 0,0-1 1 0 0,0 1-1 0 0,0-1 0 0 0,0 0 0 0 0,3-8 1 0 0,25-63-58 0 0,40-138 1 0 0,-21 47 6 0 0,5-18-12 0 0,-20 5 70 0 0,-26 121 0 0 0,2-1 0 0 0,3 2 0 0 0,3-1 0 0 0,30-67 0 0 0,-35 102 0 0 0,0 1 0 0 0,2 0 0 0 0,22-27 0 0 0,-22 37 0 0 0,-8 14 0 0 0,-6 2 0 0 0,-1-1 0 0 0,0 1 0 0 0,0-1 0 0 0,1 0 0 0 0,-1 1 0 0 0,0-1 0 0 0,-1 0 0 0 0,1 1 0 0 0,0-1 0 0 0,0 0 0 0 0,0 1 0 0 0,-1-1 0 0 0,1 0 0 0 0,-1 1 0 0 0,1-1 0 0 0,-1 0 0 0 0,1 0 0 0 0,-3 3 0 0 0,-12 29 16 0 0,1 1 1 0 0,1 0 0 0 0,2 1 0 0 0,2 0 0 0 0,-7 45 0 0 0,14-69-11 0 0,-23 146 16 0 0,-25 113-23 0 0,-37 86 1 0 0,77-311 0 0 0,-1-1 0 0 0,-3-1 0 0 0,-2-1 0 0 0,-22 45 0 0 0,26-61 29 0 0,6-11 16 0 0,-1 0 1 0 0,-1-1 0 0 0,0 1-1 0 0,-19 23 1 0 0,40-99-46 0 0,3 8 3 0 0,30-109-27 0 0,-19 39-94 0 0,48-135 0 0 0,3-8 118 0 0,-57 184 0 0 0,-21 80 0 0 0,12-41 0 0 0,20-53 0 0 0,-27 84 0 0 0,0 0 0 0 0,1 1 0 0 0,1-1 0 0 0,0 1 0 0 0,0 1 0 0 0,1-1 0 0 0,0 1 0 0 0,19-17 0 0 0,-24 24 0 0 0,-1 1 0 0 0,1 0 0 0 0,0 0 0 0 0,0 0 0 0 0,0 0 0 0 0,0 0 0 0 0,0 0 0 0 0,1 1 0 0 0,-1-1 0 0 0,5 0 0 0 0,-7 2 0 0 0,-1 0 0 0 0,0 0 0 0 0,1 0 0 0 0,-1 0 0 0 0,0 0 0 0 0,0 0 0 0 0,1 0 0 0 0,-1 0 0 0 0,0 0 0 0 0,1 0 0 0 0,-1 0 0 0 0,0 0 0 0 0,0 0 0 0 0,1 1 0 0 0,-1-1 0 0 0,0 0 0 0 0,0 0 0 0 0,0 0 0 0 0,1 1 0 0 0,-1-1 0 0 0,0 0 0 0 0,0 0 0 0 0,0 0 0 0 0,1 1 0 0 0,-1-1 0 0 0,0 0 0 0 0,0 0 0 0 0,0 1 0 0 0,0-1 0 0 0,0 0 0 0 0,0 1 0 0 0,0-1 0 0 0,0 0 0 0 0,1 0 0 0 0,-1 1 0 0 0,-4 20 0 0 0,-59 189 0 0 0,39-120 64 0 0,-61 147 1 0 0,-44 39-65 0 0,117-244 0 0 0,9-22 0 0 0,-2 1 0 0 0,1-1 0 0 0,-1 0 0 0 0,-1 0 0 0 0,0 0 0 0 0,0 0 0 0 0,-9 10 0 0 0,4-6 10 0 0,7-8 3 0 0,0 0-1 0 0,0 0 1 0 0,-1-1 0 0 0,0 1-1 0 0,0-1 1 0 0,0 0 0 0 0,0 0-1 0 0,-1-1 1 0 0,0 0 0 0 0,-6 4-1 0 0,11-8-9 0 0,1 0 0 0 0,-1 1 0 0 0,1-1 0 0 0,0 0-1 0 0,-1 0 1 0 0,1 0 0 0 0,-1 0 0 0 0,1 1 0 0 0,-1-1 0 0 0,1 0-1 0 0,-1 0 1 0 0,1 0 0 0 0,-1 0 0 0 0,1 0 0 0 0,0 0-1 0 0,-1 0 1 0 0,1-1 0 0 0,-1 1 0 0 0,1 0 0 0 0,-1 0-1 0 0,1 0 1 0 0,-1 0 0 0 0,1-1 0 0 0,0 1 0 0 0,-1 0 0 0 0,1 0-1 0 0,-1-1 1 0 0,1 1 0 0 0,0 0 0 0 0,-1 0 0 0 0,1-1-1 0 0,0 1 1 0 0,0 0 0 0 0,-1-1 0 0 0,1 1 0 0 0,0-1-1 0 0,0 1 1 0 0,-1 0 0 0 0,1-1 0 0 0,0 1 0 0 0,0-1 0 0 0,0 1-1 0 0,0-1 1 0 0,-1 1 0 0 0,1-1 0 0 0,0 1 0 0 0,0 0-1 0 0,0-2 1 0 0,2-25 50 0 0,-1 21-29 0 0,8-48-18 0 0,2-1 1 0 0,3 2-1 0 0,27-72 1 0 0,14-43-119 0 0,-8-34 89 0 0,-32 130-30 0 0,41-117 0 0 0,-47 165 50 0 0,2 0 0 0 0,1 0 0 0 0,1 1 0 0 0,1 1 0 0 0,0 1 0 0 0,30-33 0 0 0,-23 32 3 0 0,0 2 0 0 0,2 0 0 0 0,0 1 0 0 0,45-26 0 0 0,-63 42-9 0 0,0 1 0 0 0,0-1-1 0 0,0 1 1 0 0,1 0 0 0 0,-1 0 0 0 0,11-1 0 0 0,-15 3 7 0 0,-1 0 0 0 0,1 0 1 0 0,-1 0-1 0 0,1 0 0 0 0,0 0 1 0 0,-1 0-1 0 0,1 0 0 0 0,0 0 0 0 0,-1 0 1 0 0,1 0-1 0 0,-1 0 0 0 0,1 0 1 0 0,0 0-1 0 0,-1 1 0 0 0,1-1 1 0 0,-1 0-1 0 0,1 0 0 0 0,0 1 0 0 0,-1-1 1 0 0,1 0-1 0 0,-1 1 0 0 0,1-1 1 0 0,-1 1-1 0 0,0-1 0 0 0,2 1 1 0 0,-2 1 0 0 0,0-1-1 0 0,0 0 1 0 0,0 1 0 0 0,0-1 0 0 0,0 0 0 0 0,0 1 0 0 0,0-1 0 0 0,-1 0 0 0 0,1 0 0 0 0,0 1 0 0 0,-1-1 0 0 0,1 0 0 0 0,-1 0 0 0 0,1 1 0 0 0,-1-1 0 0 0,1 0 0 0 0,-1 0 0 0 0,-1 1 0 0 0,-160 231 22 0 0,139-192-6 0 0,3 2 1 0 0,1 0 0 0 0,2 1-1 0 0,-21 89 1 0 0,24-77-7 0 0,-3-1 1 0 0,-30 66 0 0 0,20-70-10 0 0,-2-2 0 0 0,-44 57 0 0 0,30-46 0 0 0,35-49 0 0 0,0-1 1 0 0,0-1-1 0 0,-1 1 0 0 0,-1-1 1 0 0,1-1-1 0 0,-2 0 1 0 0,-13 9-1 0 0,1-1 18 0 0,17-12-4 0 0,-1 0 0 0 0,1-1 0 0 0,-1 0 0 0 0,0-1 0 0 0,0 1 0 0 0,0-1-1 0 0,0 0 1 0 0,0-1 0 0 0,0 0 0 0 0,-1 0 0 0 0,1-1 0 0 0,0 1 0 0 0,0-2-1 0 0,-1 1 1 0 0,1-1 0 0 0,-7-1 0 0 0,11 1-14 0 0,1 0 0 0 0,0 0 0 0 0,0 0 0 0 0,1-1 0 0 0,-1 1 0 0 0,0 0 0 0 0,0-1 0 0 0,1 1 0 0 0,-1-1 0 0 0,0 1 0 0 0,1-1 0 0 0,0 0 0 0 0,-1 0 0 0 0,1 0 0 0 0,0 0 0 0 0,0 0 0 0 0,0 0 0 0 0,0 0 0 0 0,0 0 0 0 0,1 0 0 0 0,-1-3 0 0 0,-1 1 0 0 0,-1-5 0 0 0,1 1 0 0 0,-1 0 0 0 0,2-1 0 0 0,-1 0 0 0 0,1 1 0 0 0,1-1 0 0 0,0 0 0 0 0,0 1 0 0 0,0-1 0 0 0,1 0 0 0 0,3-10 0 0 0,-2 4 0 0 0,1-4-13 0 0,1 1 0 0 0,1-1 0 0 0,0 1 0 0 0,2 0 1 0 0,0 1-1 0 0,1-1 0 0 0,0 1 0 0 0,2 1 0 0 0,18-27 0 0 0,30-54 14 0 0,51-143-1 0 0,-107 233 0 0 0,1 1 1 0 0,0 0 0 0 0,0 0-1 0 0,0 0 1 0 0,1 0 0 0 0,0 0-1 0 0,0 1 1 0 0,1-1 0 0 0,-1 1-1 0 0,1 0 1 0 0,0 1 0 0 0,1-1-1 0 0,10-6 1 0 0,-12 9-7 0 0,0 0 1 0 0,0 1-1 0 0,0-1 1 0 0,1 1-1 0 0,-1 0 1 0 0,1 0-1 0 0,-1 0 1 0 0,0 1-1 0 0,1 0 0 0 0,-1 0 1 0 0,1 0-1 0 0,-1 0 1 0 0,1 0-1 0 0,-1 1 1 0 0,1 0-1 0 0,-1 0 1 0 0,0 0-1 0 0,0 1 1 0 0,1 0-1 0 0,5 3 0 0 0,-5-3 5 0 0,-1 1 0 0 0,1-1 0 0 0,-1 1 0 0 0,0 0 0 0 0,0 1 0 0 0,0-1 0 0 0,-1 1 0 0 0,1 0 0 0 0,-1 0 0 0 0,1 0 0 0 0,-1 0 0 0 0,-1 0 0 0 0,1 1-1 0 0,-1-1 1 0 0,1 1 0 0 0,-1 0 0 0 0,-1 0 0 0 0,1 0 0 0 0,1 6 0 0 0,31 93-10 0 0,36 178 1 0 0,-69-263 9 0 0,0 0 0 0 0,0 0 1 0 0,-2 0-1 0 0,-1 0 0 0 0,0-1 1 0 0,-1 1-1 0 0,-7 22 0 0 0,-3 1 10 0 0,-1-1 0 0 0,-23 45 0 0 0,33-78 3 0 0,0 0-1 0 0,-1-1 1 0 0,0 1 0 0 0,0-1-1 0 0,-1 0 1 0 0,0-1 0 0 0,0 1-1 0 0,0-1 1 0 0,-1 0 0 0 0,-8 5 0 0 0,12-9-9 0 0,0 0 1 0 0,1-1 0 0 0,-1 1 0 0 0,0-1 0 0 0,0 0 0 0 0,0 0 0 0 0,0 0 0 0 0,0 0 0 0 0,0 0-1 0 0,0 0 1 0 0,0-1 0 0 0,0 0 0 0 0,0 0 0 0 0,0 0 0 0 0,0 0 0 0 0,0 0 0 0 0,0 0 0 0 0,0-1-1 0 0,0 1 1 0 0,0-1 0 0 0,0 0 0 0 0,0 0 0 0 0,0 0 0 0 0,0-1 0 0 0,0 1 0 0 0,1-1 0 0 0,-1 1 0 0 0,0-1-1 0 0,1 0 1 0 0,0 0 0 0 0,-1 0 0 0 0,-1-3 0 0 0,-10-8-4 0 0,2-1 0 0 0,0 0 0 0 0,1-1 0 0 0,1 0 0 0 0,0-1 0 0 0,1 0 0 0 0,-14-34 0 0 0,16 33 0 0 0,-5-16 0 0 0,-14-58 0 0 0,25 82 0 0 0,1 0-1 0 0,0 0 1 0 0,0 0 0 0 0,1 1-1 0 0,1-1 1 0 0,-1 0 0 0 0,1 0 0 0 0,1 1-1 0 0,0-1 1 0 0,0 1 0 0 0,0 0-1 0 0,1 0 1 0 0,0 0 0 0 0,1 1-1 0 0,0-1 1 0 0,0 1 0 0 0,7-7 0 0 0,6-7-31 0 0,1 0 0 0 0,1 1 0 0 0,38-30 0 0 0,-53 47-6 0 0,-1-1-1 0 0,2 1 0 0 0,-1-1 0 0 0,0 2 0 0 0,0-1 0 0 0,1 1 0 0 0,7-3 0 0 0,-11 4 30 0 0,1 1-1 0 0,-1-1 1 0 0,1 1-1 0 0,0 0 0 0 0,-1 0 1 0 0,1 0-1 0 0,-1 0 0 0 0,1 0 1 0 0,-1 1-1 0 0,1-1 1 0 0,-1 1-1 0 0,1 0 0 0 0,-1-1 1 0 0,1 1-1 0 0,-1 0 0 0 0,4 3 1 0 0,-1-1-70 0 0,-2-2 63 0 0,0 0 0 0 0,0 0 0 0 0,0 1 0 0 0,0 0 0 0 0,0-1 0 0 0,-1 1 0 0 0,1 0 0 0 0,0 0 0 0 0,-1 1 0 0 0,0-1 0 0 0,1 0 1 0 0,-1 1-1 0 0,0-1 0 0 0,0 1 0 0 0,-1 0 0 0 0,1 0 0 0 0,-1 0 0 0 0,1 0 0 0 0,-1 0 0 0 0,0 0 0 0 0,0 0 0 0 0,0 0 0 0 0,0 0 0 0 0,-1 0 0 0 0,1 1 0 0 0,-1-1 0 0 0,0 0 0 0 0,0 0 0 0 0,0 1 0 0 0,0-1 0 0 0,-2 5 0 0 0,-2 11 41 0 0,-1 0-1 0 0,-1-1 1 0 0,-1 0 0 0 0,0 0 0 0 0,-1-1-1 0 0,-20 31 1 0 0,-22 45 30 0 0,33-55-58 0 0,5-10 6 0 0,-1 0 1 0 0,-1-1 0 0 0,-2 0-1 0 0,-32 42 1 0 0,-12-6 125 0 0,56-59-114 0 0,-1 0 1 0 0,1 0 0 0 0,-1-1 0 0 0,1 1-1 0 0,-1-1 1 0 0,0 0 0 0 0,0-1 0 0 0,-1 1-1 0 0,1-1 1 0 0,0 0 0 0 0,-1-1 0 0 0,0 1-1 0 0,-8 0 1 0 0,14-2-15 0 0,0 0 1 0 0,0 0-1 0 0,-1 0 0 0 0,1 0 1 0 0,0 0-1 0 0,0 0 0 0 0,0 0 1 0 0,0 0-1 0 0,0 0 0 0 0,0 0 1 0 0,0 0-1 0 0,-1 0 0 0 0,1 0 1 0 0,0 0-1 0 0,0 0 0 0 0,0 0 1 0 0,0 0-1 0 0,0 0 0 0 0,0 0 1 0 0,0 0-1 0 0,0-1 0 0 0,-1 1 1 0 0,1 0-1 0 0,0 0 0 0 0,0 0 1 0 0,0 0-1 0 0,0 0 0 0 0,0 0 1 0 0,0 0-1 0 0,0 0 0 0 0,0-1 1 0 0,0 1-1 0 0,0 0 0 0 0,0 0 1 0 0,0 0-1 0 0,0 0 0 0 0,0 0 1 0 0,0 0-1 0 0,0-1 0 0 0,0 1 1 0 0,0 0-1 0 0,0 0 0 0 0,0 0 1 0 0,0 0-1 0 0,0 0 0 0 0,0 0 1 0 0,0-1-1 0 0,0 1 0 0 0,0 0 1 0 0,0 0-1 0 0,0 0 0 0 0,0 0 1 0 0,0 0-1 0 0,0 0 0 0 0,1 0 1 0 0,-1 0-1 0 0,0-1 0 0 0,0 1 1 0 0,0 0-1 0 0,9-14-24 0 0,-2 6 33 0 0,3-7-6 0 0,18-25-61 0 0,28-50-1 0 0,13-38-56 0 0,-29 63 55 0 0,60-84-137 0 0,-14 24 47 0 0,86-127-109 0 0,-169 248 251 0 0,0 1-1 0 0,0-1 1 0 0,0 1-1 0 0,0-1 1 0 0,1 1-1 0 0,-1 0 1 0 0,1 0-1 0 0,0 0 1 0 0,0 1-1 0 0,0 0 1 0 0,0-1-1 0 0,0 1 1 0 0,1 1-1 0 0,-1-1 1 0 0,7-1-1 0 0,4-2-17 0 0,-6 1 14 0 0,-7 3 9 0 0,0 0 1 0 0,1-1-1 0 0,-1 1 0 0 0,1 0 1 0 0,-1 0-1 0 0,1 0 1 0 0,0 0-1 0 0,-1 1 1 0 0,1-1-1 0 0,0 1 1 0 0,-1-1-1 0 0,1 1 0 0 0,0 0 1 0 0,0 0-1 0 0,-1 0 1 0 0,1 1-1 0 0,0-1 1 0 0,-1 1-1 0 0,5 1 1 0 0,-6-1 0 0 0,-1 0 0 0 0,1 1 0 0 0,-1-1 0 0 0,0 0 0 0 0,0 1 0 0 0,1-1 0 0 0,-1 1 0 0 0,0-1 0 0 0,0 0 0 0 0,0 1 0 0 0,-1-1 0 0 0,1 1 0 0 0,0-1 0 0 0,0 0 0 0 0,-1 1 0 0 0,1-1 0 0 0,-1 0 0 0 0,1 1 0 0 0,-1-1 0 0 0,0 1 0 0 0,-21 39 0 0 0,18-37 0 0 0,1 0 0 0 0,-1 0 0 0 0,1 0 1 0 0,0 1-1 0 0,1 0 0 0 0,-1-1 0 0 0,1 1 1 0 0,0 0-1 0 0,-2 9 0 0 0,-13 25 19 0 0,3-20 6 0 0,-1 0 1 0 0,-1 0 0 0 0,-19 17-1 0 0,13-15-20 0 0,-56 53 16 0 0,5-4 70 0 0,-82 71-74 0 0,122-116-17 0 0,-59 39 0 0 0,82-56 17 0 0,-6 0 94 0 0,35-11-305 0 0,0 0 0 0 0,0-2-1 0 0,-1 0 1 0 0,0-1 0 0 0,0 0 0 0 0,0-2 0 0 0,30-16-1 0 0,26-11 207 0 0,113-23-714 0 0,-136 45 396 0 0,-1-2 1 0 0,0-2-1 0 0,79-39 0 0 0,-113 47-148 0 0,-1 0 0 0 0,0-2 0 0 0,0 0-1 0 0,-1-1 1 0 0,0 0 0 0 0,-1-1 0 0 0,0 0 0 0 0,-1-1-1 0 0,-1-1 1 0 0,0 0 0 0 0,-1 0 0 0 0,0-1 0 0 0,-2 0-1 0 0,13-31 1 0 0,6-31-1408 0 0,52-129-1137 0 0,-38 128 2206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7:3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1 899 0 0,'-14'137'7453'0'0,"-15"97"-4904"0"0,27-221-2384 0 0,0-5-284 0 0,1 0 0 0 0,0 0-1 0 0,0 0 1 0 0,0 1 0 0 0,1-1-1 0 0,0 0 1 0 0,1 0 0 0 0,0 0-1 0 0,2 9 1 0 0,-3-17 2 0 0,0 1-1 0 0,0-1 1 0 0,1 0-1 0 0,-1 0 1 0 0,0 0-1 0 0,0 1 1 0 0,0-1 0 0 0,0 0-1 0 0,1 0 1 0 0,-1 0-1 0 0,0 1 1 0 0,0-1-1 0 0,0 0 1 0 0,1 0 0 0 0,-1 0-1 0 0,0 0 1 0 0,0 0-1 0 0,1 0 1 0 0,-1 1-1 0 0,0-1 1 0 0,0 0-1 0 0,1 0 1 0 0,-1 0 0 0 0,0 0-1 0 0,0 0 1 0 0,1 0-1 0 0,-1 0 1 0 0,0 0-1 0 0,0 0 1 0 0,1 0 0 0 0,-1 0-1 0 0,0 0 1 0 0,0 0-1 0 0,1 0 1 0 0,-1-1-1 0 0,0 1 1 0 0,0 0 0 0 0,1 0-1 0 0,-1 0 1 0 0,0 0-1 0 0,13-12-3096 0 0,6-16 1253 0 0,-18 27 2099 0 0,3-3-159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7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4240 0 0,'0'0'-1177'0'0,"0"24"598"0"0,0-19 682 0 0,0 0 1 0 0,1 0-1 0 0,0 0 0 0 0,0-1 0 0 0,0 1 0 0 0,0 0 1 0 0,1-1-1 0 0,0 1 0 0 0,0-1 0 0 0,0 1 0 0 0,0-1 1 0 0,1 0-1 0 0,0 0 0 0 0,0 0 0 0 0,0-1 0 0 0,0 1 0 0 0,0 0 1 0 0,1-1-1 0 0,-1 0 0 0 0,1 0 0 0 0,4 3 0 0 0,-7-6-191 0 0,0 1-1 0 0,0 0 0 0 0,0-1 1 0 0,0 1-1 0 0,0-1 0 0 0,1 1 0 0 0,-1-1 1 0 0,0 1-1 0 0,0-1 0 0 0,0 0 1 0 0,0 1-1 0 0,0-1 0 0 0,1 0 1 0 0,-1 0-1 0 0,0 0 0 0 0,3 0 0 0 0,4 0-73 0 0,-4 0 162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7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9252 0 0,'0'3'-152'0'0,"-1"0"0"0"0,1 0 0 0 0,-1 0 0 0 0,0-1 0 0 0,0 1-1 0 0,0 0 1 0 0,-1 0 0 0 0,1 0 0 0 0,0-1 0 0 0,-1 1 0 0 0,0-1 0 0 0,0 1 0 0 0,0-1 0 0 0,0 0 0 0 0,0 0 0 0 0,-2 2 0 0 0,-45 34 3169 0 0,26-21-3556 0 0,9-7 499 0 0,11-9 19 0 0,1 1-1 0 0,-1-1 1 0 0,1 1-1 0 0,-1 0 0 0 0,1 0 1 0 0,-1 0-1 0 0,1 0 0 0 0,0 1 1 0 0,0-1-1 0 0,0 0 1 0 0,0 1-1 0 0,1-1 0 0 0,-1 1 1 0 0,1 0-1 0 0,-1 0 0 0 0,0 4 1 0 0,3-7-42 0 0,0 1 1 0 0,0-1-1 0 0,0 0 1 0 0,0 1 0 0 0,0-1-1 0 0,0 0 1 0 0,0 0-1 0 0,0 1 1 0 0,0-1-1 0 0,0 0 1 0 0,0 0-1 0 0,0 0 1 0 0,0 0-1 0 0,0-1 1 0 0,0 1-1 0 0,0 0 1 0 0,1 0 0 0 0,-1-1-1 0 0,0 1 1 0 0,0 0-1 0 0,0-1 1 0 0,0 1-1 0 0,1-2 1 0 0,8-3-238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8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0 0 0,'0'0'3277'0'0,"0"22"-707"0"0,0 1 2141 0 0,3-17-3787 0 0,0-2-772 0 0,-1 0-1 0 0,1 0 1 0 0,-1 1-1 0 0,0-1 1 0 0,0 1 0 0 0,-1 0-1 0 0,1 0 1 0 0,-1-1-1 0 0,0 1 1 0 0,0 8 0 0 0,59 312 640 0 0,-38-256-625 0 0,2-1 0 0 0,4 0 0 0 0,3-3 0 0 0,57 92 0 0 0,35 65 219 0 0,-84-163-276 0 0,-18-30-92 0 0,-7-4-18 0 0,2-2 0 0 0,1 1 0 0 0,36 37 0 0 0,3 1 129 0 0,-34-38 20 0 0,-1 1 0 0 0,17 28 0 0 0,-3-5 25 0 0,4 9-34 0 0,-28-39-94 0 0,1-1 0 0 0,24 27 0 0 0,-11-19-52 0 0,2 2-35 0 0,-2 0 1 0 0,23 31-1 0 0,-40-45 41 0 0,-6-9 0 0 0,0-1 0 0 0,-1 0 0 0 0,2 0 0 0 0,-1-1 0 0 0,0 1 0 0 0,1 0 0 0 0,-1-1 0 0 0,4 4 0 0 0,-4-5 8 0 0,0 1 0 0 0,-1-1 0 0 0,1 1 0 0 0,-1 0 0 0 0,1 0 0 0 0,-1 0 0 0 0,0 0 0 0 0,0 0 0 0 0,0 0 0 0 0,0 0 0 0 0,0 0 0 0 0,0 1 0 0 0,0-1 0 0 0,-1 0 0 0 0,1 5 0 0 0,33 74-243 0 0,28 124-301 0 0,-61-200 520 0 0,0 1-11 0 0,0 0 1 0 0,1 0-1 0 0,-1 0 0 0 0,1-1 0 0 0,1 1 1 0 0,-1-1-1 0 0,1 1 0 0 0,3 5 0 0 0,-5-11 32 0 0,-1 0 0 0 0,0 0 1 0 0,0 0-1 0 0,0 0 0 0 0,0 0 0 0 0,0 0 0 0 0,0 1 0 0 0,0-1 0 0 0,0 0 0 0 0,0 0 0 0 0,1 0 1 0 0,-1 0-1 0 0,0 0 0 0 0,0 0 0 0 0,0 0 0 0 0,0 0 0 0 0,0 0 0 0 0,0 0 0 0 0,0 0 0 0 0,1 0 0 0 0,-1 0 1 0 0,0 0-1 0 0,0 0 0 0 0,0 0 0 0 0,0 0 0 0 0,0 0 0 0 0,1 0 0 0 0,-1 0 0 0 0,0 0 0 0 0,0 0 1 0 0,0 0-1 0 0,0 0 0 0 0,0 0 0 0 0,0 0 0 0 0,1 0 0 0 0,-1 0 0 0 0,0 0 0 0 0,0 0 0 0 0,0 0 0 0 0,0 0 1 0 0,0 0-1 0 0,0-1 0 0 0,0 1 0 0 0,0 0 0 0 0,1 0 0 0 0,-1 0 0 0 0,0 0 0 0 0,0 0 0 0 0,0 0 1 0 0,0 0-1 0 0,0 0 0 0 0,0-1 0 0 0,0 1 0 0 0,0 0 0 0 0,0 0 0 0 0,0 0 0 0 0,0 0 0 0 0,0 0 0 0 0,0 0 1 0 0,0-1-1 0 0,0 1 0 0 0,1 3 85 0 0,-3-6 448 0 0,-1-1-660 0 0,0 1 1 0 0,1-1-1 0 0,0 1 1 0 0,0-1-1 0 0,0 0 1 0 0,0 0-1 0 0,0 0 0 0 0,1 0 1 0 0,0 0-1 0 0,0 0 1 0 0,-1-6-1 0 0,-7-34-3749 0 0,0 1-1438 0 0,5 17 5751 0 0,4 14-570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8:3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0 642 0 0,'0'0'5847'0'0,"29"0"-5162"0"0,-22 1-642 0 0,-1 0-1 0 0,1 0 0 0 0,0 0 0 0 0,-1 1 0 0 0,0 0 1 0 0,1 0-1 0 0,-1 1 0 0 0,0 0 0 0 0,10 5 0 0 0,47 38 3820 0 0,-35-22-3566 0 0,-2 1 0 0 0,0 1 1 0 0,-2 1-1 0 0,-1 1 0 0 0,26 42 0 0 0,-24-50-1074 0 0,-9-14-2106 0 0,-16-7 2644 0 0,1 1 1 0 0,-1 0-1 0 0,1 0 0 0 0,-1 0 1 0 0,1-1-1 0 0,-1 1 1 0 0,1 0-1 0 0,-1-1 0 0 0,0 1 1 0 0,1 0-1 0 0,-1-1 1 0 0,0 1-1 0 0,1-1 1 0 0,-1 1-1 0 0,0 0 0 0 0,1-1 1 0 0,-1 1-1 0 0,0-1 1 0 0,0 1-1 0 0,1-1 0 0 0,-1 1 1 0 0,0-1-1 0 0,0 1 1 0 0,0-1-1 0 0,0 1 1 0 0,0-1-1 0 0,0 1 0 0 0,0-1 1 0 0,0 1-1 0 0,0-1 1 0 0,0 0-1 0 0,-5-86-767 0 0,1 59 879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8:3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4240 0 0,'0'0'1542'0'0,"0"28"7175"0"0,0 123-4953 0 0,0 85-5022 0 0,4-201-9579 0 0,-1-47 7453 0 0,-4 7 2866 0 0,0 8 372 0 0,-1 6 82 0 0,2 0-65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8:49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2570 0 0,'0'5'2607'0'0,"18"23"161"0"0,16 48-108 0 0,31 108 0 0 0,-51-143-2069 0 0,6 15-298 0 0,12 57-179 0 0,22 143 700 0 0,-28-140 610 0 0,14 159 0 0 0,-39-268-1300 0 0,-1-1 0 0 0,0 1 0 0 0,0 0 0 0 0,-1-1 0 0 0,0 1 0 0 0,0-1-1 0 0,-2 9 1 0 0,1-8 85 0 0,2-7-177 0 0,-1 0 0 0 0,1 1 0 0 0,-1-1 0 0 0,1 0 0 0 0,0 1 0 0 0,-1-1 0 0 0,1 0 0 0 0,-1 1 0 0 0,1-1 0 0 0,-1 0 0 0 0,1 0 0 0 0,-1 1 0 0 0,1-1 0 0 0,-1 0 0 0 0,1 0 0 0 0,-1 0 0 0 0,1 0 0 0 0,-1 0 0 0 0,1 0 0 0 0,-1 0 0 0 0,1 0 0 0 0,-1 0 0 0 0,1 0 0 0 0,-1 0 0 0 0,1 0 0 0 0,-1 0 0 0 0,1 0 0 0 0,-1-1 0 0 0,1 1 0 0 0,-1 0 0 0 0,1 0 0 0 0,-1 0 0 0 0,1-1 0 0 0,0 1 0 0 0,-1 0 0 0 0,0-1 0 0 0,-26-14-15 0 0,26 14-40 0 0,-12-8-16 0 0,12 9 17 0 0,0-1 1 0 0,0 0-1 0 0,0 1 0 0 0,0-1 1 0 0,0 1-1 0 0,0-1 1 0 0,0 1-1 0 0,0 0 0 0 0,0-1 1 0 0,0 1-1 0 0,0 0 1 0 0,0 0-1 0 0,0 0 0 0 0,0 0 1 0 0,0 0-1 0 0,0 0 1 0 0,-1 0-1 0 0,1 0 0 0 0,0 0 1 0 0,0 0-1 0 0,-1 1 1 0 0,-4-1-51 0 0,0 0 1 0 0,0-1 0 0 0,0 1-1 0 0,0-1 1 0 0,1 0-1 0 0,-1-1 1 0 0,0 1 0 0 0,-9-5-1 0 0,6 5 39 0 0,8 1 30 0 0,1 0 1 0 0,-1 0 0 0 0,0 0 0 0 0,1 0 0 0 0,-1 0-1 0 0,0 0 1 0 0,1 0 0 0 0,-1-1 0 0 0,0 1-1 0 0,1 0 1 0 0,-1 0 0 0 0,0 0 0 0 0,1-1 0 0 0,-1 1-1 0 0,1 0 1 0 0,-1-1 0 0 0,0 1 0 0 0,1-1 0 0 0,-1 1-1 0 0,1 0 1 0 0,-1-1 0 0 0,1 1 0 0 0,-1-1 0 0 0,1 1-1 0 0,0-1 1 0 0,-1 0 0 0 0,1 1 0 0 0,0-1 0 0 0,-1 1-1 0 0,1-1 1 0 0,0 0 0 0 0,0 1 0 0 0,-1-1 0 0 0,1 0-1 0 0,0 1 1 0 0,0-1 0 0 0,0 0 0 0 0,0 1 0 0 0,0-1-1 0 0,0 0 1 0 0,0 1 0 0 0,0-2 0 0 0,-1-12-110 0 0,0 3-242 0 0,4 14-57 0 0,20 15 24 0 0,-20-16 385 0 0,0 1 0 0 0,0 0 0 0 0,0 0 0 0 0,0 0 0 0 0,0 0 0 0 0,-1 0 0 0 0,1 1 0 0 0,-1-1 1 0 0,0 1-1 0 0,0-1 0 0 0,2 8 0 0 0,22 54 5 0 0,-23-56-4 0 0,10 23 31 0 0,1 0 0 0 0,1 0 0 0 0,1-1 0 0 0,25 33 0 0 0,-41-64-17 0 0,0 0 0 0 0,0 0 1 0 0,0 1-1 0 0,0-1 0 0 0,0 0 0 0 0,1 0 1 0 0,-1 1-1 0 0,0-1 0 0 0,0 0 1 0 0,0 0-1 0 0,0 0 0 0 0,0 1 0 0 0,1-1 1 0 0,-1 0-1 0 0,0 0 0 0 0,0 0 1 0 0,0 0-1 0 0,1 0 0 0 0,-1 1 0 0 0,0-1 1 0 0,0 0-1 0 0,1 0 0 0 0,-1 0 1 0 0,0 0-1 0 0,0 0 0 0 0,1 0 0 0 0,-1 0 1 0 0,0 0-1 0 0,0 0 0 0 0,1 0 1 0 0,-1 0-1 0 0,0 0 0 0 0,0 0 1 0 0,1 0-1 0 0,-1 0 0 0 0,0 0 0 0 0,0 0 1 0 0,0 0-1 0 0,1 0 0 0 0,-1 0 1 0 0,0 0-1 0 0,0-1 0 0 0,1 1 0 0 0,-1 0 1 0 0,0 0-1 0 0,0 0 0 0 0,0 0 1 0 0,1-1-1 0 0,5-17 857 0 0,-1-31 62 0 0,-5 43-1115 0 0,25-276-905 0 0,-13 189-3406 0 0,0 0-5708 0 0,-9 77 9174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2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0 0 0,'0'0'128'0'0,"1"0"-20"0"0,46-2 2355 0 0,0-2 0 0 0,64-13 0 0 0,-25 2-1778 0 0,-18 5-86 0 0,0-3 1 0 0,109-35 0 0 0,-172 46-587 0 0,0 0 1 0 0,0 0-1 0 0,0-1 1 0 0,0 1 0 0 0,0-1-1 0 0,-1 0 1 0 0,1 0 0 0 0,-1-1-1 0 0,0 1 1 0 0,5-6-1 0 0,-9 8-129 0 0,1 1 0 0 0,-2-1 0 0 0,1 1 0 0 0,0-1 0 0 0,0 0 0 0 0,0 1 0 0 0,0-1 0 0 0,0 1 0 0 0,0-1 0 0 0,-1 1 0 0 0,1-1 0 0 0,0 1 0 0 0,0-1 0 0 0,-1 1 0 0 0,1-1 0 0 0,0 1 0 0 0,-1-1 0 0 0,1 1 0 0 0,0 0 0 0 0,-1-1 0 0 0,1 1 0 0 0,-1-1 0 0 0,1 1 0 0 0,-1 0 0 0 0,1 0 0 0 0,0-1 0 0 0,-1 1 0 0 0,0 0 0 0 0,1 0 0 0 0,-1-1 0 0 0,1 1 0 0 0,-1 0 0 0 0,1 0 0 0 0,-1 0 0 0 0,1 0 0 0 0,-1 0 0 0 0,1 0 0 0 0,-1 0 0 0 0,0 0 0 0 0,1 0 0 0 0,-1 0 0 0 0,0 0 0 0 0,-19-3-3620 0 0,14 3 3980 0 0,-53-7-1251 0 0,31 7 878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0 0 0,'0'0'385'0'0,"1"18"1757"0"0,5 22-1774 0 0,-2 1 1 0 0,-2-1-1 0 0,-1 1 1 0 0,-7 53-1 0 0,1-53 266 0 0,-3-1 0 0 0,-1-1 0 0 0,-2 1 0 0 0,-19 44 0 0 0,-51 78 39 0 0,-15 31-297 0 0,37-50-226 0 0,59-140-213 0 0,-1-1 1 0 0,0 1 0 0 0,0-1-1 0 0,1 1 1 0 0,-1-1 0 0 0,-1 1-1 0 0,1-1 1 0 0,0 0-1 0 0,0 0 1 0 0,-1 0 0 0 0,0 0-1 0 0,1 0 1 0 0,-1 0-1 0 0,0 0 1 0 0,0 0 0 0 0,0-1-1 0 0,0 1 1 0 0,0-1 0 0 0,0 1-1 0 0,0-1 1 0 0,-1 0-1 0 0,-3 2 1 0 0,6-10-4044 0 0,6-23 2756 0 0,1-4 1173 0 0,5-36 49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0 0 0,'19'2'454'0'0,"-1"0"0"0"0,1 2 1 0 0,-1 0-1 0 0,0 0 0 0 0,0 2 0 0 0,25 12 0 0 0,-7-4-206 0 0,113 35 308 0 0,-91-27 592 0 0,-42-17-795 0 0,0 0 0 0 0,-1 2-1 0 0,1 0 1 0 0,14 10 0 0 0,-25-13-235 0 0,1 0 1 0 0,-1 1 0 0 0,1 0 0 0 0,-2 0-1 0 0,1 1 1 0 0,0-1 0 0 0,-1 1-1 0 0,0 0 1 0 0,0 0 0 0 0,-1 1 0 0 0,0-1-1 0 0,4 11 1 0 0,-3-6-93 0 0,-1-7 106 0 0,-1 0 0 0 0,-1 0 0 0 0,1 0 1 0 0,-1 0-1 0 0,1 1 0 0 0,-1-1 0 0 0,0 0 1 0 0,-1 0-1 0 0,1 1 0 0 0,-1-1 0 0 0,0 1 1 0 0,0-1-1 0 0,0 0 0 0 0,-1 1 0 0 0,-1 7 1 0 0,2-13-151 0 0,-1 0 1 0 0,1 1-1 0 0,0-1 1 0 0,-1 0-1 0 0,1 1 1 0 0,-1-1-1 0 0,1 1 0 0 0,-1-1 1 0 0,1 0-1 0 0,-1 1 1 0 0,1-1-1 0 0,-1 1 1 0 0,0-1-1 0 0,1 1 1 0 0,-1 0-1 0 0,0-1 1 0 0,1 1-1 0 0,-1 0 1 0 0,0-1-1 0 0,1 1 1 0 0,-2 0-1 0 0,0-4-313 0 0,0 1 0 0 0,0 0-1 0 0,1-1 1 0 0,-1 1 0 0 0,1-1-1 0 0,0 0 1 0 0,1 1 0 0 0,-1-1-1 0 0,0 0 1 0 0,1 1 0 0 0,0-1-1 0 0,0 0 1 0 0,0 0 0 0 0,0 1-1 0 0,1-1 1 0 0,1-6 0 0 0,0-7-119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08:2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2184 0 0,'0'0'2035'0'0,"37"5"-729"0"0,-30-3-1097 0 0,0 0 0 0 0,1 0-1 0 0,-1-1 1 0 0,1 0 0 0 0,0 0-1 0 0,-1-1 1 0 0,1 0 0 0 0,0 0-1 0 0,-1 0 1 0 0,1-1-1 0 0,-1-1 1 0 0,11-2 0 0 0,38-3 2582 0 0,4 1-1245 0 0,-49 4-1414 0 0,1 1 0 0 0,0 0 0 0 0,0 0 0 0 0,13 2 0 0 0,-16-1-119 0 0,0 0 0 0 0,0-1 0 0 0,0 0 0 0 0,0 0-1 0 0,0-1 1 0 0,11-4 0 0 0,20-3 26 0 0,6-3 89 0 0,4 1-6 0 0,-42 8-95 0 0,0 0 0 0 0,1 1 0 0 0,-1 1 0 0 0,13-2 0 0 0,37-5 102 0 0,38 8-1 0 0,-82 0-147 0 0,-1-1-1 0 0,0 0 1 0 0,1-1-1 0 0,17-5 1 0 0,-17 4-9 0 0,0 0 0 0 0,0 1 1 0 0,0 0-1 0 0,24 1 1 0 0,-15 1 22 0 0,1-1 1 0 0,0 0 0 0 0,-1-2 0 0 0,40-10-1 0 0,-54 11 5 0 0,1 1 0 0 0,-1-1 0 0 0,1 2 0 0 0,-1-1 0 0 0,1 1 0 0 0,14 2 0 0 0,-14-1 0 0 0,0 0 0 0 0,0-1 0 0 0,0 0 0 0 0,0-1 0 0 0,9-1 0 0 0,41-10-26 0 0,-39 8 5 0 0,1 0 1 0 0,-1-1-1 0 0,0-1 1 0 0,32-14 0 0 0,-43 15 20 0 0,1 1 0 0 0,0 0 0 0 0,0 1 0 0 0,18-3 0 0 0,-16 3 0 0 0,1 0 0 0 0,-1 0 0 0 0,18-9 0 0 0,-20 8 0 0 0,0 1 0 0 0,0-1 0 0 0,1 2 0 0 0,20-3 0 0 0,29-7 0 0 0,-6-4-33 0 0,-36 12 9 0 0,-1-1 0 0 0,0-1 0 0 0,30-14 0 0 0,-18 6 61 0 0,53-18 0 0 0,1 1 39 0 0,-72 27-60 0 0,0 0 1 0 0,0 1-1 0 0,0 0 0 0 0,1 1 0 0 0,-1 1 1 0 0,17-1-1 0 0,-10 2-18 0 0,0-2 0 0 0,32-7-1 0 0,185-54 517 0 0,-227 60-747 0 0,1 1-1 0 0,-1-1 1 0 0,1-1 0 0 0,-1 0-1 0 0,0 0 1 0 0,-1-1-1 0 0,1 0 1 0 0,-1 0-1 0 0,9-8 1 0 0,47-36-1245 0 0,-60 45-235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0 385 0 0,'0'0'2356'0'0,"5"6"-1242"0"0,0 6-1078 0 0,0 0-1 0 0,-1 0 1 0 0,-1 1 0 0 0,0 0-1 0 0,0 0 1 0 0,-1 0 0 0 0,-1 0-1 0 0,0 0 1 0 0,-1 0 0 0 0,0 0 0 0 0,-3 14-1 0 0,-2-12-1319 0 0,5-15 1239 0 0,0 0-1 0 0,0 0 0 0 0,0 1 0 0 0,0-1 0 0 0,0 0 0 0 0,0 0 0 0 0,-1 0 0 0 0,1 0 0 0 0,0 1 0 0 0,0-1 0 0 0,0 0 0 0 0,0 0 1 0 0,0 0-1 0 0,-1 0 0 0 0,1 0 0 0 0,0 1 0 0 0,0-1 0 0 0,0 0 0 0 0,0 0 0 0 0,-1 0 0 0 0,1 0 0 0 0,0 0 0 0 0,0 0 1 0 0,0 0-1 0 0,0 0 0 0 0,-1 0 0 0 0,1 0 0 0 0,0 0 0 0 0,0 0 0 0 0,0 0 0 0 0,-1 0 0 0 0,1 0 0 0 0,0 0 0 0 0,0 0 0 0 0,0 0 1 0 0,-1 0-1 0 0,1 0 0 0 0,0 0 0 0 0,0 0 0 0 0,0 0 0 0 0,0 0 0 0 0,-1 0 0 0 0,1-1 0 0 0,0 1 0 0 0,0 0 0 0 0,0 0 1 0 0,0 0-1 0 0,-1 0 0 0 0,1 0 0 0 0,0 0 0 0 0,0-1 0 0 0,0 1 0 0 0,0 0 0 0 0,0 0 0 0 0,0-1 0 0 0,-4-3-254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72 771 0 0,'17'-1'696'0'0,"0"-1"0"0"0,0 0 0 0 0,0-2 0 0 0,0 0 0 0 0,24-9 0 0 0,12-2 139 0 0,7 4-656 0 0,0 2-1 0 0,84 0 1 0 0,-133 8-156 0 0,1 0 1 0 0,-1 2-1 0 0,1-1 1 0 0,-1 1 0 0 0,1 1-1 0 0,-1 0 1 0 0,0 1-1 0 0,0 0 1 0 0,15 6-1 0 0,-14-3-41 0 0,-11-5 35 0 0,0-1-1 0 0,0 0 0 0 0,0 0 1 0 0,0 0-1 0 0,0 0 0 0 0,-1 1 0 0 0,1-1 1 0 0,0 0-1 0 0,0 1 0 0 0,0-1 1 0 0,-1 0-1 0 0,1 1 0 0 0,0-1 1 0 0,0 1-1 0 0,-1 0 0 0 0,1-1 0 0 0,-1 1 1 0 0,1-1-1 0 0,0 1 0 0 0,-1 0 1 0 0,1 0-1 0 0,-1-1 0 0 0,1 1 0 0 0,-1 0 1 0 0,0 0-1 0 0,1-1 0 0 0,-1 1 1 0 0,0 0-1 0 0,0 0 0 0 0,1 0 0 0 0,-1 0 1 0 0,0 0-1 0 0,0-1 0 0 0,0 1 1 0 0,0 0-1 0 0,0 0 0 0 0,0 0 1 0 0,0 0-1 0 0,-1 0 0 0 0,1-1 0 0 0,0 1 1 0 0,0 0-1 0 0,-1 0 0 0 0,1 0 1 0 0,0 0-1 0 0,-1-1 0 0 0,1 1 0 0 0,-1 0 1 0 0,1 0-1 0 0,-1-1 0 0 0,1 1 1 0 0,-1 0-1 0 0,1-1 0 0 0,-2 2 0 0 0,-6 9 50 0 0,-1-1-1 0 0,-1 1 1 0 0,1-2-1 0 0,-2 1 0 0 0,1-1 1 0 0,-1-1-1 0 0,0 0 0 0 0,-1 0 1 0 0,0-1-1 0 0,-15 6 0 0 0,-18 12 9 0 0,-34 17-110 0 0,-98 58-57 0 0,156-86 293 0 0,2 2 0 0 0,-36 36 0 0 0,54-52-187 0 0,1 1-1 0 0,-1-1 1 0 0,1 0 0 0 0,-1 1-1 0 0,1-1 1 0 0,0 0-1 0 0,-1 1 1 0 0,1-1 0 0 0,-1 0-1 0 0,1 1 1 0 0,0-1 0 0 0,-1 1-1 0 0,1-1 1 0 0,0 0 0 0 0,0 1-1 0 0,-1-1 1 0 0,1 1-1 0 0,0-1 1 0 0,0 1 0 0 0,0-1-1 0 0,-1 1 1 0 0,1-1 0 0 0,0 1-1 0 0,0-1 1 0 0,0 1 0 0 0,0 0-1 0 0,0-1 1 0 0,0 1-1 0 0,0-1 1 0 0,0 1 0 0 0,0-1-1 0 0,1 1 1 0 0,-1-1 0 0 0,0 1-1 0 0,0-1 1 0 0,0 1 0 0 0,1-1-1 0 0,-1 1 1 0 0,0-1-1 0 0,0 0 1 0 0,1 1 0 0 0,-1-1-1 0 0,0 1 1 0 0,1-1 0 0 0,-1 0-1 0 0,1 1 1 0 0,-1-1 0 0 0,0 0-1 0 0,2 1 1 0 0,-1 0 11 0 0,1-1 1 0 0,0 0-1 0 0,0 1 0 0 0,-1-1 1 0 0,1 0-1 0 0,0 0 1 0 0,0 0-1 0 0,0 0 0 0 0,-1-1 1 0 0,1 1-1 0 0,0 0 1 0 0,0-1-1 0 0,-1 0 0 0 0,1 1 1 0 0,0-1-1 0 0,-1 0 0 0 0,4-1 1 0 0,15-8 119 0 0,0 1-1 0 0,1 1 1 0 0,23-5 0 0 0,-1-1 30 0 0,-23 8-158 0 0,1 0 0 0 0,33-4-1 0 0,25-7 88 0 0,16-8-124 0 0,1-1-916 0 0,-46 15-4080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1542 0 0,'0'0'1285'0'0,"11"33"107"0"0,9 5-887 0 0,-2 2 1 0 0,-2 0-1 0 0,-1 1 1 0 0,17 79-1 0 0,24 207 437 0 0,-53-304-934 0 0,0 0-1 0 0,-2 30 0 0 0,-1-18-7 0 0,5 52 150 0 0,9 268 1049 0 0,-12-316-1089 0 0,-2-1-1 0 0,-1 0 0 0 0,-9 51 1 0 0,6-58-98 0 0,0-10 98 0 0,-1 0-1 0 0,-1 0 1 0 0,-12 30 0 0 0,-12 42 393 0 0,29-91-454 0 0,1 0 1 0 0,-1 0-1 0 0,0 0 0 0 0,0 0 0 0 0,0 0 1 0 0,0 0-1 0 0,0 0 0 0 0,0 0 0 0 0,0-1 1 0 0,0 1-1 0 0,-1 0 0 0 0,1-1 1 0 0,-1 1-1 0 0,1-1 0 0 0,-1 1 0 0 0,0-1 1 0 0,1 0-1 0 0,-1 0 0 0 0,-3 2 0 0 0,-8-70-1741 0 0,3 25 1646 0 0,2 7-1622 0 0,-4 13-2186 0 0,1 11 1755 0 0,0 2 921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0 0 0,'0'0'300'0'0,"23"4"3619"0"0,-22-2-3665 0 0,1 0 1 0 0,0 0-1 0 0,-1 0 1 0 0,1 0-1 0 0,-1 0 1 0 0,0 0-1 0 0,0 0 1 0 0,0 0-1 0 0,0 0 1 0 0,0 1-1 0 0,0-1 1 0 0,-1 0-1 0 0,1 1 1 0 0,-1-1-1 0 0,1 0 0 0 0,-1 4 1 0 0,1 57 838 0 0,2 6-1094 0 0,2-44 1 0 0,-2 0-1 0 0,1 38 1 0 0,0 12 23 0 0,-1-36 29 0 0,-5 58 1 0 0,2 30 56 0 0,3 71 1277 0 0,-3-128-1359 0 0,-7 13-14 0 0,-1 0 103 0 0,7-71-151 0 0,-3 43 278 0 0,3-52-177 0 0,1 0-1 0 0,-1-1 1 0 0,0 1 0 0 0,0 0 0 0 0,0 0-1 0 0,0-1 1 0 0,0 1 0 0 0,0-1 0 0 0,-1 1 0 0 0,1-1-1 0 0,-1 1 1 0 0,0-1 0 0 0,0 0 0 0 0,0 0 0 0 0,0 0-1 0 0,0 0 1 0 0,-3 2 0 0 0,1-3-51 0 0,1-1-1 0 0,-1 0 1 0 0,1 0-1 0 0,-1-1 1 0 0,1 1 0 0 0,-1-1-1 0 0,1 1 1 0 0,-1-1-1 0 0,1 0 1 0 0,0 0 0 0 0,-1-1-1 0 0,1 1 1 0 0,0-1-1 0 0,0 1 1 0 0,0-1 0 0 0,0 0-1 0 0,-3-3 1 0 0,-19-8-706 0 0,18 10 654 0 0,1 0 0 0 0,1 0 1 0 0,-1 0-1 0 0,0-1 1 0 0,1 0-1 0 0,0 0 0 0 0,0 0 1 0 0,0-1-1 0 0,0 0 1 0 0,1 0-1 0 0,-1 0 0 0 0,1 0 1 0 0,1-1-1 0 0,-5-6 1 0 0,-17-41-2520 0 0,10 0-4062 0 0,13 44 6451 0 0,0-1 0 0 0,1 0 0 0 0,0 0 0 0 0,1 0 0 0 0,1-10 0 0 0,-4-46-159 0 0,-1 48 283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0 514 0 0,'0'0'2013'0'0,"-6"29"343"0"0,-23 26-658 0 0,23-41-1796 0 0,-1 0 0 0 0,-1-1 0 0 0,-13 19 0 0 0,16-22-230 0 0,4-8 275 0 0,3-6 27 0 0,0 0 26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 0 0,'0'0'10088'0'0,"28"30"-8504"0"0,4-3-1497 0 0,-19-17-631 0 0,-1 0 0 0 0,0 1 0 0 0,-1 0-1 0 0,15 19 1 0 0,-26-24-998 0 0,-1-12 1242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1670 0 0,'91'-32'1243'0'0,"91"-49"1391"0"0,-157 74-2672 0 0,-25 6 20 0 0,0 1 1 0 0,1 0 0 0 0,-1 0-1 0 0,0 0 1 0 0,0-1 0 0 0,1 1 0 0 0,-1 0-1 0 0,0 0 1 0 0,1 0 0 0 0,-1 0 0 0 0,0 0-1 0 0,0 0 1 0 0,1 0 0 0 0,-1-1 0 0 0,0 1-1 0 0,1 0 1 0 0,-1 0 0 0 0,0 0-1 0 0,1 0 1 0 0,-1 0 0 0 0,0 1 0 0 0,1-1-1 0 0,-1 0 1 0 0,0 0 0 0 0,1 0 0 0 0,-1 0-1 0 0,0 0 1 0 0,1 0 0 0 0,-1 0 0 0 0,0 1-1 0 0,0-1 1 0 0,1 0 0 0 0,-1 0-1 0 0,0 0 1 0 0,0 1 0 0 0,1-1 0 0 0,-1 0-1 0 0,0 0 1 0 0,0 1 0 0 0,0-1 0 0 0,1 0-1 0 0,-1 0 1 0 0,0 1 0 0 0,0-1 0 0 0,0 0-1 0 0,0 1 1 0 0,0-1 0 0 0,0 0-1 0 0,1 1 1 0 0,-1-1 0 0 0,0 0 0 0 0,0 1-1 0 0,0-1 1 0 0,0 0 0 0 0,0 1 0 0 0,0-1-1 0 0,0 0 1 0 0,-1 1 0 0 0,1-1 0 0 0,0 0-1 0 0,0 0 1 0 0,0 1 0 0 0,0-1-1 0 0,0 0 1 0 0,-1 1 0 0 0,-2 4-112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0 642 0 0,'0'0'322'0'0,"11"38"3340"0"0,-5-21-3368 0 0,-1 1 0 0 0,0 1 0 0 0,-2-1 0 0 0,2 23 0 0 0,4 16-179 0 0,7 8 152 0 0,-2 1 1 0 0,-4 0 0 0 0,3 79 0 0 0,-15-25 2045 0 0,2-120-2303 0 0,0 0 0 0 0,0 0 0 0 0,0 0 0 0 0,0 0 0 0 0,0 0 0 0 0,-1-1 0 0 0,1 1 0 0 0,0 0 0 0 0,0 0 0 0 0,0 0 0 0 0,0 0 0 0 0,-1 0 0 0 0,1 0 0 0 0,0 0 0 0 0,0 0 0 0 0,0 0 0 0 0,0 0 0 0 0,-1 0 0 0 0,1 0 0 0 0,0 0 0 0 0,0 0 0 0 0,0 0 0 0 0,0 0 0 0 0,-1 0 0 0 0,1 0 0 0 0,0 0 0 0 0,0 0 0 0 0,0 0 0 0 0,0 0 0 0 0,-1 0 0 0 0,1 0 0 0 0,0 1 0 0 0,0-1 0 0 0,0 0 0 0 0,0 0 0 0 0,0 0 0 0 0,-1 0 0 0 0,1 0 0 0 0,0 0 0 0 0,0 1 0 0 0,0-1 0 0 0,0 0 0 0 0,0 0 0 0 0,0 0 0 0 0,0 0 0 0 0,0 0 0 0 0,0 1 0 0 0,-1-1 0 0 0,1 0 0 0 0,0 0 0 0 0,0 0 0 0 0,0 0 0 0 0,0 1 1 0 0,0-1-1 0 0,0 0 0 0 0,0 0 0 0 0,0 0 0 0 0,0 1 0 0 0,0-1 0 0 0,0 0 0 0 0,0 0 0 0 0,1 0 0 0 0,-1 0 0 0 0,0 1 0 0 0,0-1 0 0 0,-17-20-828 0 0,15 16 696 0 0,0 1 0 0 0,-1-1 0 0 0,1 1 1 0 0,-1-1-1 0 0,0 1 0 0 0,0 0 0 0 0,0 0 0 0 0,0 0 0 0 0,-1 0 0 0 0,1 1 0 0 0,-1 0 0 0 0,0-1 0 0 0,-6-2 0 0 0,-18 3-142 0 0,24 2 333 0 0,1-1-1 0 0,-1 0 0 0 0,1 1 0 0 0,-1 0 0 0 0,1 0 1 0 0,-1 0-1 0 0,1 0 0 0 0,-1 1 0 0 0,1-1 0 0 0,-1 1 1 0 0,1 0-1 0 0,0 0 0 0 0,-1 0 0 0 0,1 0 0 0 0,0 1 1 0 0,0-1-1 0 0,-4 4 0 0 0,6-5 31 0 0,1 0 0 0 0,0 1-1 0 0,0-1 1 0 0,-1 1 0 0 0,1-1 0 0 0,0 0 0 0 0,-1 1-1 0 0,1-1 1 0 0,-1 0 0 0 0,1 1 0 0 0,-1-1-1 0 0,1 0 1 0 0,0 1 0 0 0,-1-1 0 0 0,1 0 0 0 0,-1 0-1 0 0,1 0 1 0 0,-1 1 0 0 0,1-1 0 0 0,-1 0-1 0 0,1 0 1 0 0,-1 0 0 0 0,1 0 0 0 0,-1 0 0 0 0,0 0-1 0 0,1 0 1 0 0,-1 0 0 0 0,1 0 0 0 0,-1 0-1 0 0,1 0 1 0 0,-1-1 0 0 0,1 1 0 0 0,-1 0 0 0 0,1 0-1 0 0,-1 0 1 0 0,1-1 0 0 0,0 1 0 0 0,-1 0 0 0 0,1-1-1 0 0,-1 1 1 0 0,1 0 0 0 0,-1-1 0 0 0,1 1-1 0 0,0 0 1 0 0,-1-1 0 0 0,1 1 0 0 0,0-1 0 0 0,-1 0-1 0 0,1 0 91 0 0,0 0 0 0 0,0 0-1 0 0,-1-1 1 0 0,1 1 0 0 0,0 0-1 0 0,0-1 1 0 0,1 1 0 0 0,-1 0-1 0 0,0 0 1 0 0,0-1 0 0 0,1 1-1 0 0,-1 0 1 0 0,0 0 0 0 0,1-1-1 0 0,-1 1 1 0 0,1 0 0 0 0,0 0-1 0 0,-1 0 1 0 0,1 0-1 0 0,1-2 1 0 0,25-29 915 0 0,38-34 1 0 0,-43 46-4812 0 0,1 2-3918 0 0,-5 0 3791 0 0,-13 13 3791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2827 0 0,'0'0'257'0'0,"0"7"-129"0"0,0-2 1 0 0,5 0 256 0 0,-1 5-128 0 0,-1-3-257 0 0,4 2 129 0 0,-6-5-258 0 0,4 7 129 0 0,-4-2 0 0 0,3 0-642 0 0,-3-4 385 0 0,3 3 128 0 0,-4-4 129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76 128 0 0,'0'0'814'0'0,"39"-1"43"0"0,37-17-220 0 0,-46 12-309 0 0,0-1 0 0 0,-1-2 0 0 0,28-12 0 0 0,-51 19 4 0 0,-1 0-1 0 0,1 0 1 0 0,0 0 0 0 0,-1 0 0 0 0,1 1 0 0 0,0 0 0 0 0,7 0-1 0 0,-11 1-260 0 0,0 0 1 0 0,-1 0-1 0 0,1 0 0 0 0,0 0 0 0 0,0 0 0 0 0,0 1 0 0 0,-1-1 1 0 0,1 1-1 0 0,0-1 0 0 0,0 1 0 0 0,-1 0 0 0 0,1 0 0 0 0,0-1 0 0 0,-1 1 1 0 0,1 0-1 0 0,-1 0 0 0 0,1 1 0 0 0,-1-1 0 0 0,0 0 0 0 0,1 0 0 0 0,-1 1 1 0 0,0-1-1 0 0,0 1 0 0 0,1 2 0 0 0,4 7 360 0 0,-1 1-1 0 0,0 0 1 0 0,-1 0 0 0 0,-1 0 0 0 0,0 1-1 0 0,0-1 1 0 0,-1 1 0 0 0,0 14-1 0 0,1 20-680 0 0,5 169-1919 0 0,-15-82-5113 0 0,6-131 7098 0 0,1 0-1 0 0,-1 1 1 0 0,1-1 0 0 0,-1 0 0 0 0,0 0 0 0 0,0 1 0 0 0,-1-1-1 0 0,1 0 1 0 0,-4 5 0 0 0,2-5 55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2:0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5011 0 0,'1'29'0'0'0,"0"-15"0"0"0,-1 1 0 0 0,0-1 0 0 0,-3 16 0 0 0,-10 14-171 0 0,-50 193-1307 0 0,44-160 1328 0 0,10-30 114 0 0,-38 222-163 0 0,30-138 263 0 0,1-42 300 0 0,11-66-313 0 0,-44 174 198 0 0,18-52 351 0 0,-17 73-65 0 0,15-27-471 0 0,20-45-15 0 0,4-40 55 0 0,-33 168 0 0 0,74-441 1010 0 0,27-116-729 0 0,17 32-363 0 0,-10 91-22 0 0,-64 155 0 0 0,19-42 0 0 0,57-114 0 0 0,4-8-107 0 0,-41 100 87 0 0,37-69 18 0 0,-17-3 1 0 0,-49 107-17 0 0,1 2 0 0 0,2-1-1 0 0,1 2 1 0 0,1 0 0 0 0,2 1 0 0 0,34-43 0 0 0,-31 47 18 0 0,45-48-22 0 0,50-38-85 0 0,-87 90 66 0 0,-25 19 31 0 0,0 0 0 0 0,0 0 1 0 0,0-1-1 0 0,0 0 0 0 0,-1 0 1 0 0,0 0-1 0 0,1-1 1 0 0,4-7-1 0 0,6-10-68 0 0,-10 17 22 0 0,-8 15 61 0 0,-1-3-19 0 0,-1 0 0 0 0,0 0 0 0 0,0-1 0 0 0,0 1 0 0 0,-1-1 0 0 0,-6 6-1 0 0,-17 18-14 0 0,-48 58 72 0 0,63-72 16 0 0,2-1 0 0 0,0 2 0 0 0,1 0 0 0 0,-11 21 1 0 0,6-8-14 0 0,-95 188 97 0 0,26-40 293 0 0,-40 89 57 0 0,80-169-194 0 0,1 2-85 0 0,-58 194 0 0 0,62-125-107 0 0,-8 96 407 0 0,37-159 129 0 0,11-105-642 0 0,1 17 99 0 0,8-40 334 0 0,27-105-70 0 0,-20 64-444 0 0,3 1 0 0 0,2 1-1 0 0,32-63 1 0 0,-40 99 35 0 0,11-23-33 0 0,2 1 1 0 0,33-46-1 0 0,49-50 56 0 0,-72 94 22 0 0,103-131 0 0 0,-97 132 0 0 0,-5 5 0 0 0,49-74 0 0 0,102-228-636 0 0,-115 202 394 0 0,-30 51 216 0 0,-40 84 26 0 0,0 0 1 0 0,0 0-1 0 0,-1 0 1 0 0,0 0-1 0 0,-1-1 1 0 0,0 1 0 0 0,0 0-1 0 0,-1-10 1 0 0,0 17 1 0 0,-1 0 0 0 0,1 0-1 0 0,-1 0 1 0 0,1 1 0 0 0,-1-1 0 0 0,1 0 0 0 0,-1 0 0 0 0,1 1-1 0 0,-1-1 1 0 0,0 0 0 0 0,0 1 0 0 0,1-1 0 0 0,-1 1 0 0 0,0-1-1 0 0,0 1 1 0 0,0 0 0 0 0,1-1 0 0 0,-1 1 0 0 0,0 0 0 0 0,0-1-1 0 0,0 1 1 0 0,0 0 0 0 0,0 0 0 0 0,0 0 0 0 0,0 0 0 0 0,0 0-1 0 0,0 0 1 0 0,0 0 0 0 0,0 0 0 0 0,1 0 0 0 0,-1 0 0 0 0,0 0-1 0 0,0 1 1 0 0,-1-1 0 0 0,-36 11 62 0 0,-20 27-64 0 0,43-28 0 0 0,-21 15 0 0 0,1 2 0 0 0,1 1 0 0 0,-55 59 0 0 0,-19 54 64 0 0,53-65-21 0 0,-145 212 172 0 0,77-110 577 0 0,-14 26-535 0 0,120-178-105 0 0,-3 5 104 0 0,-24 49 0 0 0,23-32-189 0 0,5-14 60 0 0,-32 56 0 0 0,37-70 30 0 0,1 1 0 0 0,-12 35 0 0 0,-32 140 593 0 0,50-168-691 0 0,4-28-58 0 0,0 1 0 0 0,0-1 0 0 0,0 0 0 0 0,0 0 0 0 0,0 0 0 0 0,0 0 1 0 0,0 0-1 0 0,0 1 0 0 0,0-1 0 0 0,0 0 0 0 0,0 0 0 0 0,0 0 0 0 0,0 0 0 0 0,0 0 0 0 0,0 0 0 0 0,0 1 1 0 0,1-1-1 0 0,-1 0 0 0 0,0 0 0 0 0,0 0 0 0 0,0 0 0 0 0,0 0 0 0 0,0 0 0 0 0,0 0 0 0 0,0 1 0 0 0,0-1 1 0 0,0 0-1 0 0,1 0 0 0 0,-1 0 0 0 0,0 0 0 0 0,0 0 0 0 0,0 0 0 0 0,0 0 0 0 0,0 0 0 0 0,1 0 0 0 0,-1 0 1 0 0,0 0-1 0 0,0 0 0 0 0,0 0 0 0 0,0 0 0 0 0,0 0 0 0 0,0 0 0 0 0,1 0 0 0 0,-1 0 0 0 0,0 0 1 0 0,0 0-1 0 0,0 0 0 0 0,0 0 0 0 0,0 0 0 0 0,1 0 0 0 0,-1 0 0 0 0,0 0 0 0 0,0 0 0 0 0,0 0 0 0 0,0 0 1 0 0,0 0-1 0 0,0 0 0 0 0,0-1 0 0 0,1 1 0 0 0,-1 0 0 0 0,0 0 0 0 0,0 0 0 0 0,0 0 0 0 0,0 0 0 0 0,0 0 1 0 0,0 0-1 0 0,0-1 0 0 0,0 1 0 0 0,31-50-72 0 0,8-37-384 0 0,31-65-161 0 0,-15 43 60 0 0,44-121-1 0 0,-78 197-151 0 0,-10 26-812 0 0,-10 7 1346 0 0,-1 1 0 0 0,1-1-1 0 0,-1 0 1 0 0,0 1-1 0 0,1-1 1 0 0,-1 1 0 0 0,1-1-1 0 0,-1 1 1 0 0,0-1-1 0 0,0 0 1 0 0,1 1 0 0 0,-1-1-1 0 0,0 1 1 0 0,0 0 0 0 0,0-1-1 0 0,1 1 1 0 0,-1-1-1 0 0,0 1 1 0 0,0-1 0 0 0,0 1-1 0 0,0-1 1 0 0,0 1-1 0 0,0-1 1 0 0,0 1 0 0 0,0 0-1 0 0,0-1 1 0 0,-1 1-1 0 0,-1 10-767 0 0,-11-3 471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1028 0 0,'0'0'4754'0'0,"29"-9"-3190"0"0,-5 1-1511 0 0,1 0 1 0 0,0 2-1 0 0,1 1 1 0 0,-1 1 0 0 0,1 1-1 0 0,0 2 1 0 0,32 1-1 0 0,-58 0-142 0 0,1 0 0 0 0,0 0 0 0 0,0 0 0 0 0,-1 0 0 0 0,1 0-1 0 0,0 0 1 0 0,-1 0 0 0 0,1 0 0 0 0,0 0 0 0 0,-1 1 0 0 0,1-1 0 0 0,0 0 0 0 0,-1 0-1 0 0,1 1 1 0 0,-1-1 0 0 0,1 1 0 0 0,0-1 0 0 0,-1 0 0 0 0,1 1 0 0 0,-1-1 0 0 0,1 1-1 0 0,-1-1 1 0 0,1 1 0 0 0,-1 0 0 0 0,0-1 0 0 0,1 1 0 0 0,-1-1 0 0 0,0 1 0 0 0,1 0 0 0 0,-1 0-1 0 0,1 2-167 0 0</inkml:trace>
  <inkml:trace contextRef="#ctx0" brushRef="#br0" timeOffset="1">4 192 385 0 0,'0'0'7453'0'0,"16"0"-5825"0"0,222 0 963 0 0,-227-1-2791 0 0,-1 0 0 0 0,0-1 0 0 0,0 0-1 0 0,15-6 1 0 0,-23 8 149 0 0,1-1-1 0 0,0 0 0 0 0,0 0 1 0 0,-1 0-1 0 0,1-1 0 0 0,0 1 1 0 0,-1-1-1 0 0,0 1 0 0 0,1-1 1 0 0,-1 0-1 0 0,0 0 0 0 0,0 0 1 0 0,0 0-1 0 0,0 0 0 0 0,0 0 1 0 0,0-1-1 0 0,0 1 0 0 0,-1-1 1 0 0,2-3-1 0 0,-1-1 52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3341 0 0,'0'3'162'0'0,"-1"0"0"0"0,1 0 0 0 0,1 0 0 0 0,-1 0 0 0 0,0-1 0 0 0,1 1 0 0 0,-1 0 0 0 0,1 0 0 0 0,0 0 0 0 0,0 0 0 0 0,0 0-1 0 0,1-1 1 0 0,1 4 0 0 0,2 3 12 0 0,10 48 1068 0 0,14 90-1 0 0,-14-60-1154 0 0,6 74 34 0 0,-17-125-92 0 0,-2-21 81 0 0,-1-1 0 0 0,0 1 0 0 0,0 0-1 0 0,-2 0 1 0 0,0-1 0 0 0,0 1 0 0 0,-6 21-1 0 0,7-36-127 0 0,1-1-1 0 0,-1 1 0 0 0,1 0 0 0 0,-1 0 0 0 0,0-1 0 0 0,1 1 1 0 0,-1 0-1 0 0,0-1 0 0 0,1 1 0 0 0,-1 0 0 0 0,0-1 1 0 0,1 1-1 0 0,-1-1 0 0 0,0 1 0 0 0,0-1 0 0 0,1 1 0 0 0,-1-1 1 0 0,0 1-1 0 0,0-1 0 0 0,0 1 0 0 0,0-1 0 0 0,0 1 0 0 0,1-1 1 0 0,-1 1-1 0 0,0-1 0 0 0,0 1 0 0 0,0-1 0 0 0,-1 1 1 0 0,1-1-1 0 0,0 1 0 0 0,0-1 0 0 0,0 0 0 0 0,16-36-2546 0 0,-10 25 2218 0 0,4-9-189 0 0,-1 3 236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1285 0 0,'0'0'2313'0'0,"0"17"-1157"0"0,0-13-642 0 0,0 9-257 0 0,0-4 129 0 0,0 14-129 0 0,0-11-129 0 0,0 3-128 0 0,0-1-128 0 0,0 23 128 0 0,0-24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4 514 0 0,'31'-2'1274'0'0,"-28"1"-941"0"0,1 1 0 0 0,-1 0 0 0 0,1-1 0 0 0,-1 1 0 0 0,1 1 0 0 0,0-1 0 0 0,-1 0 0 0 0,1 1 1 0 0,4 1-1 0 0,-8-1-323 0 0,0-1 1 0 0,1 1 0 0 0,-1-1 0 0 0,0 0 0 0 0,0 1 0 0 0,0-1 0 0 0,0 1-1 0 0,0-1 1 0 0,0 1 0 0 0,0-1 0 0 0,0 1 0 0 0,0-1 0 0 0,0 1 0 0 0,0-1-1 0 0,0 1 1 0 0,-1-1 0 0 0,1 1 0 0 0,0-1 0 0 0,0 1 0 0 0,0-1 0 0 0,-1 1-1 0 0,1-1 1 0 0,0 0 0 0 0,0 1 0 0 0,-1-1 0 0 0,1 1 0 0 0,0-1 0 0 0,-1 0-1 0 0,1 1 1 0 0,-1-1 0 0 0,1 0 0 0 0,0 0 0 0 0,-1 1 0 0 0,0-1 0 0 0,-16 17 144 0 0,-30 17-4267 0 0,34-24 3341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91 2698 0 0,'-1'36'258'0'0,"-1"-15"41"0"0,2-1 1 0 0,3 25 0 0 0,-3-43-305 0 0,0 0 1 0 0,0-1-1 0 0,0 1 0 0 0,1 0 0 0 0,-1-1 1 0 0,0 1-1 0 0,1-1 0 0 0,-1 1 1 0 0,1-1-1 0 0,-1 1 0 0 0,1 0 1 0 0,0-1-1 0 0,0 0 0 0 0,0 1 0 0 0,0-1 1 0 0,0 0-1 0 0,0 1 0 0 0,0-1 1 0 0,0 0-1 0 0,0 0 0 0 0,1 0 1 0 0,-1 0-1 0 0,0 0 0 0 0,3 1 0 0 0,-3-2-80 0 0,1 0 0 0 0,-1-1 0 0 0,1 1-1 0 0,-1-1 1 0 0,0 1 0 0 0,1-1 0 0 0,-1 0-1 0 0,0 1 1 0 0,0-1 0 0 0,1 0 0 0 0,-1 0-1 0 0,0 0 1 0 0,0 0 0 0 0,0 0-1 0 0,0 0 1 0 0,0 0 0 0 0,0 0 0 0 0,0 0-1 0 0,0-1 1 0 0,-1 1 0 0 0,1 0 0 0 0,0 0-1 0 0,-1-1 1 0 0,1 1 0 0 0,0-3 0 0 0,20-65-1192 0 0,-19 57 1297 0 0,1 0 0 0 0,0 1 0 0 0,1-1 0 0 0,0 1 0 0 0,11-19 0 0 0,-11 26 91 0 0,-1-1 0 0 0,2 1 0 0 0,-1 0 0 0 0,0 0 0 0 0,1 1 0 0 0,-1-1 0 0 0,1 1 0 0 0,0 0 0 0 0,0 1 0 0 0,9-4 0 0 0,-1 0 837 0 0,0 2-1 0 0,1 0 1 0 0,20-4 0 0 0,-29 7-835 0 0,-1 1 1 0 0,0 0 0 0 0,1 0 0 0 0,-1 0-1 0 0,0 0 1 0 0,0 1 0 0 0,1-1 0 0 0,-1 1-1 0 0,0 0 1 0 0,0 1 0 0 0,0-1 0 0 0,0 1 0 0 0,0 0-1 0 0,0 0 1 0 0,7 4 0 0 0,-15 5 186 0 0,0-1 0 0 0,-1 0-1 0 0,0 0 1 0 0,0 0 0 0 0,-10 11 0 0 0,1 0-386 0 0,-2-2 1 0 0,-1 0-1 0 0,0 0 0 0 0,-1-2 1 0 0,-23 19-1 0 0,16-14-152 0 0,23-19 318 0 0,-1 0 1 0 0,1 0-1 0 0,-1 0 1 0 0,0-1-1 0 0,0 1 1 0 0,0-1-1 0 0,0 1 1 0 0,0-1 0 0 0,-1 0-1 0 0,1-1 1 0 0,-8 4-1 0 0,22-6 146 0 0,-1 0 0 0 0,1-1 0 0 0,-1 0 1 0 0,1 0-1 0 0,14-6 0 0 0,29-13-2675 0 0,-7 2-4704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2184 0 0,'-3'12'1150'0'0,"-1"-1"-1"0"0,-1 1 0 0 0,0-1 0 0 0,0 0 0 0 0,-11 14 1 0 0,1 0-815 0 0,14-24-627 0 0,-39 58 1005 0 0,-3 8-838 0 0,19-20-4318 0 0,22-42 3670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0 0 0,'62'-2'3674'0'0,"-34"1"-1924"0"0,46 3 0 0 0,-63 0-1319 0 0,1-1 0 0 0,-1 1-1 0 0,0 1 1 0 0,0 0 0 0 0,0 0-1 0 0,0 1 1 0 0,0 1 0 0 0,13 7-1 0 0,-20-9-399 0 0,-1 0 1 0 0,1 0-1 0 0,-1 0 0 0 0,0 0 1 0 0,0 0-1 0 0,0 0 0 0 0,-1 1 0 0 0,1 0 1 0 0,-1-1-1 0 0,0 1 0 0 0,0 0 0 0 0,0 0 1 0 0,0 0-1 0 0,-1 0 0 0 0,1 1 0 0 0,-1-1 1 0 0,0 0-1 0 0,-1 0 0 0 0,1 1 0 0 0,-1-1 1 0 0,0 1-1 0 0,0-1 0 0 0,-1 8 0 0 0,0 1-24 0 0,-1 0 0 0 0,0-1-1 0 0,-1 0 1 0 0,-1 0 0 0 0,0 0-1 0 0,0 0 1 0 0,-12 20 0 0 0,-2-2-195 0 0,-32 41 1 0 0,43-62 78 0 0,-15 19-2 0 0,22-27 100 0 0,-1 0 1 0 0,0 0-1 0 0,1-1 1 0 0,-1 1 0 0 0,0 0-1 0 0,0 0 1 0 0,0-1-1 0 0,1 1 1 0 0,-1-1-1 0 0,0 1 1 0 0,0-1-1 0 0,0 1 1 0 0,0-1 0 0 0,0 1-1 0 0,0-1 1 0 0,0 0-1 0 0,0 0 1 0 0,0 1-1 0 0,0-1 1 0 0,0 0-1 0 0,0 0 1 0 0,0 0-1 0 0,-2 0 1 0 0,-2-1-847 0 0</inkml:trace>
  <inkml:trace contextRef="#ctx0" brushRef="#br0" timeOffset="1">133 8 385 0 0,'0'0'3706'0'0,"-36"6"1905"0"0,25 7-5703 0 0,-1 2-1 0 0,2-1 1 0 0,-1 1 0 0 0,2 1 0 0 0,0 0 0 0 0,1 0 0 0 0,1 1 0 0 0,1 0 0 0 0,-6 21 0 0 0,11-30-2564 0 0,4-12-951 0 0,-1 1 2310 0 0,1-3 847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1 128 0 0,'4'0'8310'0'0,"-10"7"-8125"0"0,1 0 0 0 0,0 0 0 0 0,0 0 0 0 0,1 0 0 0 0,-7 15 0 0 0,-13 23-331 0 0,15-32-90 0 0,1 1 1 0 0,1-1-1 0 0,0 2 0 0 0,-9 26 1 0 0,16-33-948 0 0,2-12-354 0 0,-1-4 1044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0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4626 0 0,'0'15'366'0'0,"1"-3"353"0"0,-1 0 0 0 0,-1 1 1 0 0,-4 20-1 0 0,4-28-583 0 0,-1 0 1 0 0,0 0 0 0 0,0-1-1 0 0,0 1 1 0 0,-1-1 0 0 0,1 1-1 0 0,-1-1 1 0 0,0 0 0 0 0,-1 0-1 0 0,1 0 1 0 0,-6 4 0 0 0,-69 75 612 0 0,78-82-690 0 0,-1-1-1 0 0,1 0 1 0 0,0 1-1 0 0,-1-1 1 0 0,1 0-1 0 0,0 1 0 0 0,0-1 1 0 0,-1 1-1 0 0,1-1 1 0 0,0 0-1 0 0,0 1 1 0 0,0-1-1 0 0,-1 1 0 0 0,1-1 1 0 0,0 1-1 0 0,0-1 1 0 0,0 0-1 0 0,0 1 1 0 0,0-1-1 0 0,0 1 0 0 0,0-1 1 0 0,0 1-1 0 0,0-1 1 0 0,0 1-1 0 0,0-1 1 0 0,0 1-1 0 0,0-1 0 0 0,0 0 1 0 0,1 1-1 0 0,-1-1 1 0 0,0 1-1 0 0,0-1 0 0 0,0 1 1 0 0,1-1-1 0 0,-1 0 1 0 0,1 1-1 0 0,19 8 1243 0 0,-14-8-1040 0 0,1 0 1 0 0,-1 0 0 0 0,0-1 0 0 0,0 1-1 0 0,12-3 1 0 0,120-34 327 0 0,-77 15-5033 0 0,-49 18 3545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1 385 0 0,'4'0'-1'0'0,"-1"0"-10"0"0,1 0-1 0 0,-1-1 1 0 0,0 1-1 0 0,0 1 1 0 0,1-1 0 0 0,-1 1-1 0 0,0-1 1 0 0,1 1-1 0 0,-1 0 1 0 0,0 0-1 0 0,0 0 1 0 0,5 3 0 0 0,-7-4 4 0 0,-1 1 1 0 0,0-1 0 0 0,0 1-1 0 0,1-1 1 0 0,-1 0 0 0 0,0 1-1 0 0,0-1 1 0 0,0 1 0 0 0,0-1-1 0 0,1 1 1 0 0,-1-1 0 0 0,0 0-1 0 0,0 1 1 0 0,0-1 0 0 0,0 1-1 0 0,0-1 1 0 0,0 1 0 0 0,0-1 0 0 0,0 1-1 0 0,0-1 1 0 0,0 0 0 0 0,-1 1-1 0 0,1-1 1 0 0,0 1 0 0 0,0-1-1 0 0,0 1 1 0 0,0-1 0 0 0,-1 0-1 0 0,1 1 1 0 0,0-1 0 0 0,0 0-1 0 0,-1 1 1 0 0,1-1 0 0 0,-2 3-15 0 0,-3 5 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2:2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86 11436 0 0,'5'-4'-942'0'0,"2"-1"634"0"0,0-2-1 0 0,-1 1 1 0 0,0-1-1 0 0,11-13 1 0 0,-16 18 269 0 0,0 0 0 0 0,0 1 1 0 0,1-1-1 0 0,-1 1 0 0 0,1 0 0 0 0,0 0 0 0 0,-1-1 0 0 0,1 1 1 0 0,0 0-1 0 0,-1 0 0 0 0,1 0 0 0 0,4-1 0 0 0,-4 2 25 0 0,-1-1-1 0 0,1 0 1 0 0,-1 1 0 0 0,1-1-1 0 0,-1 0 1 0 0,1 0-1 0 0,-1 0 1 0 0,1 0-1 0 0,-1 0 1 0 0,0 0 0 0 0,1 0-1 0 0,-1-1 1 0 0,2-1-1 0 0,-3 2 15 0 0,0 1-1 0 0,0 0 1 0 0,1-1-1 0 0,-1 1 1 0 0,0 0 0 0 0,1 0-1 0 0,-1 0 1 0 0,0-1-1 0 0,0 1 1 0 0,1 0-1 0 0,-1 0 1 0 0,0 0-1 0 0,1 0 1 0 0,-1 0-1 0 0,0-1 1 0 0,1 1-1 0 0,-1 0 1 0 0,0 0 0 0 0,1 0-1 0 0,-1 0 1 0 0,1 0-1 0 0,-1 0 1 0 0,0 0-1 0 0,1 0 1 0 0,-1 0-1 0 0,0 0 1 0 0,1 1-1 0 0,-1-1 1 0 0,0 0-1 0 0,1 0 1 0 0,-1 0 0 0 0,0 0-1 0 0,1 0 1 0 0,-1 1-1 0 0,0-1 1 0 0,0 0-1 0 0,1 0 1 0 0,-1 1-1 0 0,0-1 1 0 0,1 0-1 0 0,-1 0 1 0 0,0 1-1 0 0,0-1 1 0 0,0 0 0 0 0,1 1-1 0 0,-1-1 1 0 0,0 0-1 0 0,0 0 1 0 0,0 1-1 0 0,0-1 1 0 0,0 0-1 0 0,0 1 1 0 0,0-1-1 0 0,0 1 1 0 0,1-1-1 0 0,-1 0 1 0 0,0 1 0 0 0,8 19 5 0 0,-8-20-5 0 0,3 10 0 0 0,-1 0 0 0 0,1 0 0 0 0,-2 0 0 0 0,0 1 0 0 0,0-1 1 0 0,-1 0-1 0 0,-1 16 0 0 0,0-3 213 0 0,-8 316 2041 0 0,5-264-1938 0 0,-9 262 391 0 0,-27 33-493 0 0,-6-160 557 0 0,4-32 385 0 0,24-130 365 0 0,18-48-1497 0 0,0 0 1 0 0,-1 1 0 0 0,1-1-1 0 0,-1 0 1 0 0,1 0-1 0 0,0 0 1 0 0,-1 0-1 0 0,1 0 1 0 0,-1 0-1 0 0,1 0 1 0 0,0 0-1 0 0,-1 0 1 0 0,1 0-1 0 0,-1 0 1 0 0,1 0-1 0 0,0 0 1 0 0,-1 0-1 0 0,1 0 1 0 0,-1 0-1 0 0,1 0 1 0 0,0 0-1 0 0,-1-1 1 0 0,1 1 0 0 0,0 0-1 0 0,-1 0 1 0 0,1 0-1 0 0,0-1 1 0 0,-1 1-1 0 0,1 0 1 0 0,0-1-1 0 0,-1 1 1 0 0,1 0-1 0 0,0 0 1 0 0,0-1-1 0 0,-1 1 1 0 0,1-1-1 0 0,0 1 1 0 0,0 0-1 0 0,0-1 1 0 0,-1 0-1 0 0,-8-18 201 0 0,8 17-170 0 0,-2-5-11 0 0,1 0 1 0 0,-1 0-1 0 0,2 0 0 0 0,-1-1 1 0 0,1 1-1 0 0,0 0 1 0 0,1-1-1 0 0,0-9 0 0 0,-5-53 135 0 0,2 50-165 0 0,-2-26-149 0 0,-1-56-1 0 0,18-28 18 0 0,-2 23-149 0 0,-9 80 260 0 0,1 0 0 0 0,0 1 0 0 0,9-33 1 0 0,-3 17-10 0 0,12-65-445 0 0,37-109 1 0 0,-35 120 41 0 0,-20 78 364 0 0,2 1 0 0 0,0-1 1 0 0,1 0-1 0 0,1 1 0 0 0,0 0 1 0 0,2 1-1 0 0,13-25 0 0 0,-14 30 49 0 0,2-2-86 0 0,0 0-1 0 0,0 0 1 0 0,21-19 0 0 0,-25 28 58 0 0,0 0 1 0 0,0 0-1 0 0,0 1 0 0 0,1 0 0 0 0,-1 0 1 0 0,1 0-1 0 0,0 0 0 0 0,0 1 0 0 0,0 0 1 0 0,1 1-1 0 0,-1-1 0 0 0,9 0 0 0 0,-12 2 13 0 0,-1 0 0 0 0,0 0-1 0 0,0 0 1 0 0,1 0-1 0 0,-1 0 1 0 0,0 0 0 0 0,1 1-1 0 0,-1 0 1 0 0,0-1-1 0 0,0 1 1 0 0,0 0-1 0 0,0 0 1 0 0,3 1 0 0 0,15 11-57 0 0,-1 0 0 0 0,-1 1 0 0 0,0 1 0 0 0,-1 0 0 0 0,-1 1 0 0 0,23 30 0 0 0,-12-12-4 0 0,-1 0-1 0 0,34 64 1 0 0,-48-73 57 0 0,-2 0-1 0 0,9 30 1 0 0,-11-27 7 0 0,2 0-1 0 0,1-1 1 0 0,28 50-1 0 0,29 34-24 0 0,-6-26-207 0 0,-52-73 217 0 0,-1 0 0 0 0,0 1 0 0 0,-1 0-1 0 0,0 1 1 0 0,11 28 0 0 0,-4-7 13 0 0,19 54-89 0 0,-32-73 107 0 0,0 0 0 0 0,0 0 0 0 0,-2 0 0 0 0,0 0-1 0 0,-1 1 1 0 0,0-1 0 0 0,-2 0 0 0 0,0 0 0 0 0,-8 27 0 0 0,9-37 2 0 0,-1 9 0 0 0,-1-1 0 0 0,0-1 0 0 0,-12 26 0 0 0,4-22 0 0 0,0 0 0 0 0,-21 21 0 0 0,28-32 0 0 0,-35 41-4 0 0,-13 17 27 0 0,-113 102 1 0 0,-11-2 404 0 0,159-148-340 0 0,0-1 1 0 0,-1 0-1 0 0,0-2 0 0 0,-1 0 1 0 0,-1-1-1 0 0,0-2 0 0 0,-34 14 1 0 0,45-22 24 0 0,1 0 0 0 0,-1-1 0 0 0,1 0 0 0 0,-1 0 1 0 0,0-1-1 0 0,1 0 0 0 0,-16-3 0 0 0,4 1-33 0 0,17 2-67 0 0,1 0-1 0 0,-1-1 1 0 0,1 1 0 0 0,-1-1-1 0 0,1 0 1 0 0,0 1 0 0 0,-1-2-1 0 0,1 1 1 0 0,0 0 0 0 0,0-1-1 0 0,0 1 1 0 0,0-1 0 0 0,0 0-1 0 0,0 0 1 0 0,0 0 0 0 0,0 0-1 0 0,1-1 1 0 0,-3-2 0 0 0,-2-2 88 0 0,-1 0 1 0 0,1 1 0 0 0,-1 0 0 0 0,-10-5-1 0 0,6 2-50 0 0,1 0-1 0 0,0 0 1 0 0,1-1-1 0 0,0 0 0 0 0,1-1 1 0 0,0 0-1 0 0,0-1 0 0 0,1 0 1 0 0,-11-22-1 0 0,-50-120 236 0 0,60 133-283 0 0,-4-15 43 0 0,1 1 1 0 0,2-1-1 0 0,2-1 0 0 0,1 0 1 0 0,-3-52-1 0 0,8 71-93 0 0,2-1-1 0 0,0 0 0 0 0,2 1 0 0 0,0-1 1 0 0,1 1-1 0 0,0-1 0 0 0,2 1 0 0 0,0 0 1 0 0,1 1-1 0 0,1-1 0 0 0,17-31 0 0 0,-11 27-27 0 0,2 0-1 0 0,0 2 0 0 0,1-1 1 0 0,1 2-1 0 0,1 0 1 0 0,1 2-1 0 0,40-31 0 0 0,-14 9-12 0 0,-35 28 72 0 0,1 1 1 0 0,0 1 0 0 0,19-13-1 0 0,-21 16 8 0 0,1-2-46 0 0,1 1 1 0 0,0 1-1 0 0,0 0 0 0 0,0 0 0 0 0,1 1 0 0 0,0 0 1 0 0,0 1-1 0 0,24-5 0 0 0,105-14-503 0 0,-129 20 523 0 0,0 2 0 0 0,-1 0-1 0 0,1 0 1 0 0,0 1 0 0 0,-1 1 0 0 0,1 0 0 0 0,0 0-1 0 0,16 5 1 0 0,17 2-1 0 0,-21-4 4 0 0,10 0 16 0 0,0 2 0 0 0,-1 2 0 0 0,0 0-1 0 0,36 16 1 0 0,-48-16 10 0 0,6 2-26 0 0,-1 1 1 0 0,0 1-1 0 0,37 24 0 0 0,-57-31 18 0 0,0 0 1 0 0,-1 0 0 0 0,0 1-1 0 0,0-1 1 0 0,0 1 0 0 0,0 0-1 0 0,-1 1 1 0 0,0-1 0 0 0,0 1-1 0 0,-1 0 1 0 0,0 0 0 0 0,2 7-1 0 0,-4-10 10 0 0,0-1 0 0 0,0 0 0 0 0,-1 1-1 0 0,1-1 1 0 0,-1 1 0 0 0,0 0 0 0 0,0-1-1 0 0,0 1 1 0 0,-1-1 0 0 0,1 1 0 0 0,-1-1 0 0 0,0 0-1 0 0,0 1 1 0 0,0-1 0 0 0,0 0 0 0 0,0 1 0 0 0,-1-1-1 0 0,0 0 1 0 0,0 0 0 0 0,1 0 0 0 0,-2 0-1 0 0,1 0 1 0 0,0-1 0 0 0,-1 1 0 0 0,1-1 0 0 0,-1 1-1 0 0,1-1 1 0 0,-1 0 0 0 0,-4 2 0 0 0,-5 5 3 0 0,-79 46 0 0 0,75-47-63 0 0,0-1 0 0 0,0 0 0 0 0,-23 5 0 0 0,-40 16-199 0 0,34-3 175 0 0,36-20 79 0 0,1 0-1 0 0,-1-1 1 0 0,0 1 0 0 0,-14 4-1 0 0,-145 31-740 0 0,167-40 708 0 0,1 1 1 0 0,-1-1-1 0 0,0 0 1 0 0,1 0 0 0 0,-1 0-1 0 0,0 0 1 0 0,1 0-1 0 0,-1 0 1 0 0,1-1 0 0 0,-1 1-1 0 0,1 0 1 0 0,-1 0-1 0 0,0 0 1 0 0,1 0 0 0 0,-1-1-1 0 0,1 1 1 0 0,-1 0-1 0 0,1-1 1 0 0,-1 1-1 0 0,1 0 1 0 0,-1-1 0 0 0,1 1-1 0 0,-1 0 1 0 0,1-1-1 0 0,0 1 1 0 0,-1-1 0 0 0,1 1-1 0 0,-1-1 1 0 0,1 1-1 0 0,0-1 1 0 0,0 1-1 0 0,-1-1 1 0 0,1 0 0 0 0,0 1-1 0 0,0-1 1 0 0,0 1-1 0 0,0-1 1 0 0,-1 1 0 0 0,1-1-1 0 0,0 0 1 0 0,0 1-1 0 0,0-1 1 0 0,0 1-1 0 0,1-1 1 0 0,-1 0 0 0 0,0 1-1 0 0,0-1 1 0 0,0 1-1 0 0,0-1 1 0 0,0 0 0 0 0,1 1-1 0 0,-1-1 1 0 0,1 0-1 0 0,14-45-3517 0 0,-10 34 2124 0 0,7-30-408 0 0,-9 4 814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29 128 0 0,'0'0'257'0'0,"4"0"-257"0"0,3 0 0 0 0,-3 0 257 0 0,0-5-257 0 0,1 0 129 0 0,-1 1-129 0 0,2-1 0 0 0,-3 3 0 0 0,0-1 0 0 0,0 2-129 0 0,0-2 129 0 0,-1 3 0 0 0,1 4-128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1 516 385 0 0,'0'2'0'0'0,"37"-41"2313"0"0,85-142-4326 0 0,-111 166 1842 0 0</inkml:trace>
  <inkml:trace contextRef="#ctx0" brushRef="#br0" timeOffset="1">124 138 0 0 0,'0'0'128'0'0,"2"-3"-20"0"0,43-45 149 0 0,-39 38-232 0 0,1 0 0 0 0,0 1 0 0 0,1 0 0 0 0,-1 0 0 0 0,17-12-1 0 0,6 6 96 0 0,-30 15-119 0 0,0 0-1 0 0,1-1 0 0 0,-1 1 0 0 0,1-1 0 0 0,-1 1 1 0 0,1 0-1 0 0,-1 0 0 0 0,1-1 0 0 0,0 1 0 0 0,-1 0 1 0 0,1 0-1 0 0,-1 0 0 0 0,1 0 0 0 0,-1-1 0 0 0,1 1 1 0 0,0 0-1 0 0,-1 0 0 0 0,1 0 0 0 0,-1 0 0 0 0,1 0 1 0 0,0 1-1 0 0,-1-1 0 0 0,1 0 0 0 0,-1 0 0 0 0,1 0 0 0 0,0 0 1 0 0,-1 1-1 0 0,1-1 0 0 0,-1 0 0 0 0,1 0 0 0 0,-1 1 1 0 0,1-1-1 0 0,-1 1 0 0 0,1-1 0 0 0,-1 0 0 0 0,0 1 1 0 0,1-1-1 0 0,-1 1 0 0 0,1-1 0 0 0,-1 1 0 0 0,0-1 1 0 0,0 1-1 0 0,1 0 0 0 0,-4 3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1 202 128 0 0,'0'3'236'0'0,"49"-41"2163"0"0,-26 24-1752 0 0,11-10-74 0 0,37-30-316 0 0,-65 48-262 0 0,-4 2-9 0 0,1 1 0 0 0,-1 0-1 0 0,1 0 1 0 0,0 0-1 0 0,0 0 1 0 0,1 0 0 0 0,-1 1-1 0 0,1-1 1 0 0,-1 1-1 0 0,1 0 1 0 0,0 0-1 0 0,-1 0 1 0 0,1 1 0 0 0,0-1-1 0 0,7-1 1 0 0,-9 3-87 0 0,-1-1 0 0 0,0 1 0 0 0,0-1 1 0 0,1 0-1 0 0,-1 1 0 0 0,0-1 0 0 0,0 0 0 0 0,0 0 1 0 0,0 0-1 0 0,0 0 0 0 0,0 1 0 0 0,0-2 0 0 0,0 1 0 0 0,0 0 1 0 0,0 0-1 0 0,0 0 0 0 0,0-2 0 0 0,4-4-504 0 0,-1 3 48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 0 0,'0'27'257'0'0,"3"35"279"0"0,1-1-1 0 0,4 0 1 0 0,20 83-1 0 0,-20-115-144 0 0,1-1 0 0 0,1 0 0 0 0,19 38 0 0 0,-15-34-263 0 0,-9-22 20 0 0,1 0 0 0 0,0 0 1 0 0,0 0-1 0 0,1-1 0 0 0,13 15 0 0 0,-10-13 13 0 0,-1 0-1 0 0,0 1 1 0 0,-1 0-1 0 0,10 20 1 0 0,-13-21-106 0 0,0 0-1 0 0,1 0 1 0 0,1-1 0 0 0,-1 0 0 0 0,2 0-1 0 0,-1-1 1 0 0,1 1 0 0 0,18 14-1 0 0,-4-17 200 0 0,-6-3-229 0 0,-15-4-24 0 0,-1 0 1 0 0,1 1-1 0 0,-1-1 0 0 0,1 0 1 0 0,-1 0-1 0 0,0 0 1 0 0,1 1-1 0 0,-1-1 0 0 0,1 0 1 0 0,-1 0-1 0 0,1 0 1 0 0,0 0-1 0 0,-1 0 0 0 0,1 0 1 0 0,-1 0-1 0 0,1 0 1 0 0,-1 0-1 0 0,1 0 0 0 0,-1 0 1 0 0,1 0-1 0 0,-1-1 0 0 0,1 1 1 0 0,-1 0-1 0 0,1 0 1 0 0,-1 0-1 0 0,0-1 0 0 0,1 1 1 0 0,-1 0-1 0 0,1-1 1 0 0,-1 1-1 0 0,1 0 0 0 0,-1-1 1 0 0,14-20-255 0 0,1-29-846 0 0,-10 27 126 0 0,-1 0 1 0 0,-1-1 0 0 0,-1 1-1 0 0,-1-29 1 0 0,-1 44 972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323 498 128 0 0,'0'5'51'0'0,"-1"1"-1"0"0,0-1 1 0 0,0-1-1 0 0,-1 1 1 0 0,1 0-1 0 0,-1 0 1 0 0,0 0-1 0 0,0-1 0 0 0,-1 1 1 0 0,1-1-1 0 0,-1 0 1 0 0,0 0-1 0 0,0 0 1 0 0,-1 0-1 0 0,1 0 0 0 0,-1 0 1 0 0,0-1-1 0 0,0 0 1 0 0,0 0-1 0 0,-7 4 1 0 0,-12 7 444 0 0,0-1 1 0 0,-44 17-1 0 0,34-17-342 0 0,29-10-265 0 0,-1-1 1 0 0,0 0-1 0 0,0-1 1 0 0,1 1-1 0 0,-1-1 0 0 0,0 0 1 0 0,-1 0-1 0 0,1-1 1 0 0,0 1-1 0 0,0-1 0 0 0,0 0 1 0 0,0-1-1 0 0,0 1 1 0 0,0-1-1 0 0,0 0 1 0 0,0 0-1 0 0,0 0 0 0 0,-7-4 1 0 0,-4-8-211 0 0</inkml:trace>
  <inkml:trace contextRef="#ctx0" brushRef="#br0" timeOffset="1">210 0 2827 0 0,'6'0'-386'0'0,"2"6"258"0"0,-1-6-1 0 0,1 0 1029 0 0,-1 3-515 0 0,6 3-128 0 0,-5-4-257 0 0,-1 6 257 0 0,1-8-257 0 0,8 0 0 0 0,-1 3-257 0 0,-5-3 129 0 0,5-3 128 0 0,5-5 0 0 0,-11 6 0 0 0,2-7-129 0 0,0 4 129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22 385 0 0,'23'-1'1382'0'0,"0"-1"0"0"0,26-6 0 0 0,-31 4-1127 0 0,0 2-1 0 0,0-1 1 0 0,0 2-1 0 0,22 1 1 0 0,-40 0-245 0 0,1 0 0 0 0,-1 0 0 0 0,1 0 1 0 0,0 0-1 0 0,-1 0 0 0 0,1 0 0 0 0,-1 0 0 0 0,1 0 1 0 0,0 0-1 0 0,-1 0 0 0 0,1 1 0 0 0,-1-1 0 0 0,1 0 1 0 0,0 0-1 0 0,-1 1 0 0 0,1-1 0 0 0,-1 0 0 0 0,1 1 1 0 0,-1-1-1 0 0,1 1 0 0 0,-1-1 0 0 0,0 1 1 0 0,1-1-1 0 0,-1 0 0 0 0,1 1 0 0 0,-1-1 0 0 0,0 1 1 0 0,1 0-1 0 0,-1-1 0 0 0,0 1 0 0 0,0-1 0 0 0,0 1 1 0 0,1-1-1 0 0,-1 1 0 0 0,0 0 0 0 0,0-1 0 0 0,0 1 1 0 0,0 0-1 0 0,0-1 0 0 0,0 1 0 0 0,0-1 0 0 0,0 1 1 0 0,0 0-1 0 0,0-1 0 0 0,0 1 0 0 0,-1-1 0 0 0,1 1 1 0 0,0 0-1 0 0,0-1 0 0 0,-1 1 0 0 0,1-1 0 0 0,0 1 1 0 0,-1-1-1 0 0,1 1 0 0 0,0-1 0 0 0,-1 1 0 0 0,1-1 1 0 0,-1 1-1 0 0,-32 37-15 0 0,27-32 29 0 0,-32 32-35 0 0,-63 49 0 0 0,69-64-42 0 0,-56 30-1 0 0,67-37 686 0 0,20-12-143 0 0,12-8-153 0 0,28-7 554 0 0,-34 10-809 0 0,0 0 0 0 0,-1 0 0 0 0,1 0 0 0 0,0-1-1 0 0,0 0 1 0 0,8-4 0 0 0,-1 0 39 0 0,-1 1 1 0 0,1 0-1 0 0,21-5 1 0 0,25-10 82 0 0,-47 15-224 0 0,1-1 0 0 0,-1 0-1 0 0,1-1 1 0 0,-2-1-1 0 0,11-8 1 0 0,-18 13-270 0 0,-3 3 219 0 0,1 0-1 0 0,-1 0 1 0 0,0 0-1 0 0,0-1 1 0 0,0 1 0 0 0,1 0-1 0 0,-1 0 1 0 0,0 0-1 0 0,0 0 1 0 0,0-1-1 0 0,0 1 1 0 0,0 0-1 0 0,1 0 1 0 0,-1 0 0 0 0,0-1-1 0 0,0 1 1 0 0,0 0-1 0 0,0 0 1 0 0,0-1-1 0 0,0 1 1 0 0,0 0-1 0 0,0 0 1 0 0,0 0 0 0 0,0-1-1 0 0,0 1 1 0 0,0 0-1 0 0,0 0 1 0 0,0-1-1 0 0,0 1 1 0 0,0 0-1 0 0,0 0 1 0 0,0-1 0 0 0,0 1-1 0 0,0 0 1 0 0,-1 0-1 0 0,1 0 1 0 0,0-1-1 0 0,0 1 1 0 0,0 0-1 0 0,0 0 1 0 0,0 0-1 0 0,0 0 1 0 0,-1-1 0 0 0,1 1-1 0 0,0 0 69 0 0,-2-7-296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2056 0 0,'1'63'272'0'0,"4"17"847"0"0,-2-46-312 0 0,-2-1 0 0 0,-4 55 0 0 0,-2-43 46 0 0,-13 71-41 0 0,14-102-726 0 0,0-1 1 0 0,-1 1 0 0 0,0-1-1 0 0,-1 0 1 0 0,-14 23 0 0 0,20-35-80 0 0,-1-1 1 0 0,1 1-1 0 0,0-1 1 0 0,0 1-1 0 0,0-1 1 0 0,0 0-1 0 0,0 1 1 0 0,0-1 0 0 0,0 1-1 0 0,-1-1 1 0 0,1 0-1 0 0,0 1 1 0 0,0-1-1 0 0,-1 1 1 0 0,1-1-1 0 0,0 0 1 0 0,-1 1-1 0 0,1-1 1 0 0,0 0 0 0 0,-1 0-1 0 0,1 1 1 0 0,0-1-1 0 0,-1 0 1 0 0,1 0-1 0 0,-1 1 1 0 0,1-1-1 0 0,0 0 1 0 0,-1 0 0 0 0,1 0-1 0 0,-1 0 1 0 0,1 0-1 0 0,-1 0 1 0 0,1 0-1 0 0,-1 0 1 0 0,1 0-1 0 0,-1 0 1 0 0,1-19-281 0 0,15-32-3781 0 0,-7 38 3261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11 102 899 0 0,'9'0'220'0'0,"0"-1"0"0"0,-1 1 0 0 0,1-2 1 0 0,-1 1-1 0 0,1-1 0 0 0,-1 0 0 0 0,0-1 0 0 0,0 0 0 0 0,0-1 0 0 0,11-5 0 0 0,-5-1-212 0 0,-7 6 79 0 0,1-1 0 0 0,-1 0 0 0 0,0 0 0 0 0,0-1 0 0 0,-1 1 0 0 0,0-2 0 0 0,0 1 0 0 0,0-1 0 0 0,5-8 0 0 0,-11 15-129 0 0,0 1 0 0 0,0-1 0 0 0,0 0 0 0 0,0 0 1 0 0,0 0-1 0 0,1 0 0 0 0,-1 0 0 0 0,0 1 0 0 0,0-1 0 0 0,0 0 1 0 0,0 0-1 0 0,0 0 0 0 0,0 0 0 0 0,0 0 0 0 0,1 0 1 0 0,-1 0-1 0 0,0 0 0 0 0,0 0 0 0 0,0 0 0 0 0,0 0 1 0 0,0 0-1 0 0,1 1 0 0 0,-1-1 0 0 0,0 0 0 0 0,0 0 0 0 0,0 0 1 0 0,0 0-1 0 0,1 0 0 0 0,-1 0 0 0 0,0 0 0 0 0,0-1 1 0 0,0 1-1 0 0,0 0 0 0 0,0 0 0 0 0,1 0 0 0 0,-1 0 1 0 0,0 0-1 0 0,0 0 0 0 0,0 0 0 0 0,0 0 0 0 0,1 0 0 0 0,-4 10 42 0 0</inkml:trace>
  <inkml:trace contextRef="#ctx0" brushRef="#br0" timeOffset="1">1 175 0 0 0,'0'0'899'0'0,"23"0"408"0"0,-18 1-1143 0 0,1-1-1 0 0,-1 0 1 0 0,1 0 0 0 0,-1 0-1 0 0,1-1 1 0 0,-1 0 0 0 0,0 0-1 0 0,1-1 1 0 0,-1 1 0 0 0,0-1-1 0 0,0 0 1 0 0,0 0 0 0 0,8-6-1 0 0,21-5 66 0 0,-8 3-3370 0 0,-23 8 2969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0 0 0,'0'4'246'0'0,"-1"0"0"0"0,1 0 0 0 0,-1 1 1 0 0,-1-1-1 0 0,1 0 0 0 0,0 0 0 0 0,-1 0 0 0 0,0 0 0 0 0,0-1 0 0 0,0 1 1 0 0,0 0-1 0 0,-5 5 0 0 0,-41 42 1760 0 0,12-13-1430 0 0,18-21-102 0 0,1 3 3550 0 0,63-42-2375 0 0,-31 14-1585 0 0,0 0 1 0 0,26-9-1 0 0,13-7-471 0 0,-14 3-818 0 0,-23 13-3847 0 0,-12 5 4023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0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8352 0 0,'1'15'367'0'0,"1"0"-1"0"0,0 0 0 0 0,1 0 1 0 0,7 20-1 0 0,-1-2 94 0 0,-2-8-267 0 0,-2 0-1 0 0,-1 0 1 0 0,1 32 0 0 0,-2-98 6 0 0,0-22-5067 0 0,-4 47 4418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2:31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313 286 10794 0 0,'71'-137'0'0'0,"-47"93"-514"0"0,-22 41 213 0 0,8-14-946 0 0,0 1 1 0 0,19-21 0 0 0,-28 34 1190 0 0,1 1-1 0 0,-1 0 1 0 0,1-1 0 0 0,0 1-1 0 0,0 0 1 0 0,0 0 0 0 0,1 1 0 0 0,-1-1-1 0 0,0 0 1 0 0,0 1 0 0 0,1-1-1 0 0,-1 1 1 0 0,1 0 0 0 0,0 0-1 0 0,-1 0 1 0 0,1 0 0 0 0,0 0-1 0 0,0 1 1 0 0,-1-1 0 0 0,1 1-1 0 0,0-1 1 0 0,0 1 0 0 0,0 0-1 0 0,0 0 1 0 0,5 2 0 0 0,-3 1 149 0 0,1 0-1 0 0,-1 1 1 0 0,0 0 0 0 0,0 0-1 0 0,0 1 1 0 0,-1-1 0 0 0,1 1 0 0 0,-1 0-1 0 0,0 0 1 0 0,-1 1 0 0 0,1-1-1 0 0,-1 1 1 0 0,0-1 0 0 0,3 11 0 0 0,-4-12-114 0 0,3 6 108 0 0,0 0-1 0 0,-1 1 1 0 0,0-1-1 0 0,-1 1 0 0 0,0 0 1 0 0,0 0-1 0 0,1 19 0 0 0,2 19 209 0 0,12 117 615 0 0,-4 182 0 0 0,-15-282-685 0 0,-16 103 0 0 0,14-132-123 0 0,0-6-14 0 0,-2 0-1 0 0,-9 36 0 0 0,-90 353 148 0 0,35-141 408 0 0,58-245-225 0 0,-1 0-1 0 0,-24 45 1 0 0,32-69-151 0 0,3-8-253 0 0,1-1-1 0 0,-1 0 1 0 0,1 0-1 0 0,-1 1 0 0 0,1-1 1 0 0,-1 0-1 0 0,0 0 1 0 0,1 0-1 0 0,-1 0 0 0 0,0 0 1 0 0,0 0-1 0 0,0 0 1 0 0,0 0-1 0 0,0 0 0 0 0,0 0 1 0 0,0-1-1 0 0,0 1 1 0 0,0 0-1 0 0,-1-1 0 0 0,1 1 1 0 0,0-1-1 0 0,0 1 1 0 0,-1-1-1 0 0,1 1 0 0 0,0-1 1 0 0,-1 0-1 0 0,-1 0 1 0 0,0 0-9 0 0,0-1 0 0 0,0 0 1 0 0,0 0-1 0 0,0 0 1 0 0,1 0-1 0 0,-1-1 0 0 0,0 1 1 0 0,1-1-1 0 0,-3-2 1 0 0,-6-3-7 0 0,7 4 31 0 0,1 0 0 0 0,0 0 1 0 0,0 0-1 0 0,0 0 0 0 0,0-1 0 0 0,0 1 1 0 0,0-1-1 0 0,1 0 0 0 0,0 1 1 0 0,0-1-1 0 0,0 0 0 0 0,0-1 0 0 0,0 1 1 0 0,1 0-1 0 0,0 0 0 0 0,0-1 0 0 0,0 1 1 0 0,0-7-1 0 0,-3-8 123 0 0,-6-27 432 0 0,2 1 1 0 0,-3-58-1 0 0,8 75-415 0 0,-1-21 102 0 0,1-1 0 0 0,6-60-1 0 0,-2 77-149 0 0,9-74 13 0 0,2 39-178 0 0,32-104 1 0 0,-28 120-173 0 0,2 0 1 0 0,2 1 0 0 0,46-82 0 0 0,-54 111 108 0 0,-4 4 45 0 0,2 1 0 0 0,0 0 0 0 0,1 1 1 0 0,0 0-1 0 0,23-24 0 0 0,145-136-89 0 0,-162 159 132 0 0,-8 7 10 0 0,0 1 0 0 0,1 0 0 0 0,1 1 0 0 0,-1 0 0 0 0,1 0-1 0 0,1 1 1 0 0,-1 0 0 0 0,1 1 0 0 0,0 1 0 0 0,17-6 0 0 0,115-35 8 0 0,24-7-236 0 0,-161 52 226 0 0,0-1-1 0 0,0 1 1 0 0,0 0-1 0 0,0 1 1 0 0,0 0-1 0 0,0 0 1 0 0,0 0-1 0 0,0 1 0 0 0,0 0 1 0 0,0 0-1 0 0,0 1 1 0 0,0 0-1 0 0,0 0 1 0 0,7 4-1 0 0,10 2-24 0 0,-18-7 4 0 0,0 0 0 0 0,0 1 0 0 0,-1 0 0 0 0,1 0 0 0 0,0 0 0 0 0,0 1-1 0 0,-1 0 1 0 0,0 0 0 0 0,1 0 0 0 0,-1 1 0 0 0,8 7 0 0 0,2 2-24 0 0,-6-7 32 0 0,-5-3 21 0 0,0 0-1 0 0,0 0 1 0 0,0 0-1 0 0,-1 1 1 0 0,1 0-1 0 0,-1-1 1 0 0,5 8-1 0 0,49 92-18 0 0,-51-91 7 0 0,0-1 1 0 0,-1 1-1 0 0,0 0 0 0 0,-1 0 1 0 0,0 0-1 0 0,2 17 1 0 0,0-1 1 0 0,0-5 12 0 0,0 1 0 0 0,-2 0 0 0 0,-1 0 0 0 0,0 0 0 0 0,-3 46 0 0 0,0-6 0 0 0,-2-45 44 0 0,-1 1 1 0 0,-1-1 0 0 0,0 0-1 0 0,-1 0 1 0 0,-1-1 0 0 0,-1 1 0 0 0,-1-1-1 0 0,-12 21 1 0 0,13-26 24 0 0,0 2 16 0 0,-1 0-1 0 0,0 0 1 0 0,-1-1-1 0 0,-12 14 1 0 0,-1-5-18 0 0,-43 34 0 0 0,21-17-56 0 0,5-6 21 0 0,0-2 0 0 0,-59 37 0 0 0,-68 20 501 0 0,135-74-338 0 0,-118 63 212 0 0,-40 35 707 0 0,166-100-905 0 0,5-2 6 0 0,1-2 0 0 0,-1 0 0 0 0,-1 0 0 0 0,0-2 0 0 0,-25 7 0 0 0,22-9 315 0 0,15-3-453 0 0,0 0-1 0 0,1-1 0 0 0,-1 1 1 0 0,0-1-1 0 0,0-1 1 0 0,0 1-1 0 0,0-1 0 0 0,0-1 1 0 0,0 1-1 0 0,-9-3 0 0 0,12 2-67 0 0,1-1-1 0 0,0 0 1 0 0,0 0-1 0 0,0 0 1 0 0,0 0-1 0 0,0 0 1 0 0,1 0-1 0 0,-1-1 1 0 0,1 0-1 0 0,0 1 1 0 0,-1-1-1 0 0,1 0 1 0 0,0 0-1 0 0,1 0 1 0 0,-1 0-1 0 0,0-1 1 0 0,-1-4-1 0 0,-16-59 375 0 0,16 41-291 0 0,1 0 1 0 0,1 0-1 0 0,5-52 1 0 0,-3 64-99 0 0,0-2-69 0 0,1 0 0 0 0,1 1 0 0 0,1 0 0 0 0,0 0 0 0 0,1 0 0 0 0,0 0 0 0 0,1 1 0 0 0,1-1 0 0 0,0 1 0 0 0,18-24 0 0 0,-5 6-171 0 0,2 0 147 0 0,1 2 0 0 0,1 0 0 0 0,2 1 0 0 0,1 2 0 0 0,1 1 0 0 0,1 1 0 0 0,38-25 0 0 0,-14 15-8 0 0,2 3 1 0 0,1 2-1 0 0,2 2 1 0 0,72-23-1 0 0,-52 20-346 0 0,-3-3-23 0 0,-50 23 352 0 0,0 0 1 0 0,1 1 0 0 0,0 2 0 0 0,36-8 0 0 0,-62 16 123 0 0,23-5-26 0 0,1 1 1 0 0,0 1-1 0 0,-1 1 0 0 0,32 1 1 0 0,-48 2 17 0 0,-1-1 0 0 0,0 1 0 0 0,0 0 0 0 0,0 0 0 0 0,0 1 0 0 0,0-1 0 0 0,0 1 0 0 0,0 1 0 0 0,-1-1 0 0 0,1 1-1 0 0,-1 0 1 0 0,0 0 0 0 0,0 1 0 0 0,0-1 0 0 0,0 1 0 0 0,0 0 0 0 0,-1 1 0 0 0,1-1 0 0 0,-1 1 0 0 0,-1 0 0 0 0,1 0 0 0 0,-1 0 0 0 0,5 8 0 0 0,-6-8-17 0 0,0-1 0 0 0,0 1 0 0 0,-1 0 0 0 0,1 0 1 0 0,-1-1-1 0 0,0 1 0 0 0,-1 0 0 0 0,1 0 0 0 0,-1 0 0 0 0,0 0 0 0 0,0 0 0 0 0,-1 0 1 0 0,1 0-1 0 0,-1 0 0 0 0,-1 5 0 0 0,-2 9-27 0 0,4-19 51 0 0,0 8-25 0 0,0 0 0 0 0,-1-1 0 0 0,0 1 1 0 0,-1 0-1 0 0,1-1 0 0 0,-1 0 0 0 0,-1 1 0 0 0,0-1 0 0 0,0 0 0 0 0,0 0 1 0 0,-1 0-1 0 0,0-1 0 0 0,0 1 0 0 0,0-1 0 0 0,-1 0 0 0 0,0 0 0 0 0,0-1 1 0 0,-10 8-1 0 0,-13 17 15 0 0,-7 9 40 0 0,-2-1 1 0 0,-1-2-1 0 0,-81 58 1 0 0,-92 16 101 0 0,146-79 50 0 0,-87 54-1 0 0,-18 20 206 0 0,-13 20 342 0 0,168-113-591 0 0,0 0-1 0 0,0 0 1 0 0,-16 20-1 0 0,21-21-22 0 0,1-1 0 0 0,-2 0 0 0 0,1-1-1 0 0,-1 0 1 0 0,-1-1 0 0 0,0 0 0 0 0,-18 9-1 0 0,27-16-104 0 0,0 1 0 0 0,-1-1-1 0 0,1 0 1 0 0,-1 0 0 0 0,1 0-1 0 0,-1 0 1 0 0,1 0 0 0 0,-1-1-1 0 0,0 0 1 0 0,1 0 0 0 0,-1 0-1 0 0,1 0 1 0 0,-1 0 0 0 0,0-1-1 0 0,1 0 1 0 0,-1 1 0 0 0,1-1-1 0 0,-1-1 1 0 0,1 1 0 0 0,-1 0-1 0 0,1-1 1 0 0,0 0 0 0 0,0 0-1 0 0,0 0 1 0 0,0 0 0 0 0,0 0-1 0 0,0-1 1 0 0,1 1 0 0 0,-1-1-1 0 0,1 1 1 0 0,-1-1 0 0 0,1 0-1 0 0,0 0 1 0 0,0 0 0 0 0,1-1-1 0 0,-1 1 1 0 0,1 0 0 0 0,-1-1-1 0 0,1 1 1 0 0,0 0 0 0 0,-1-7-1 0 0,1-9 88 0 0,0 1-1 0 0,1-1 1 0 0,2 0-1 0 0,0 1 0 0 0,0-1 1 0 0,2 1-1 0 0,0 0 1 0 0,1 0-1 0 0,1 0 0 0 0,11-23 1 0 0,85-146-589 0 0,-92 169 472 0 0,1 1-1 0 0,0 0 1 0 0,2 0 0 0 0,0 2-1 0 0,1 0 1 0 0,28-25-1 0 0,33-19-72 0 0,3 3 0 0 0,2 3 0 0 0,2 4-1 0 0,131-57 1 0 0,-146 78 0 0 0,214-94-197 0 0,-100 42 162 0 0,-126 49 103 0 0,-25 13-37 0 0,2 1 0 0 0,0 2 0 0 0,46-16 0 0 0,-25 9-115 0 0,-46 18 162 0 0,0 1 0 0 0,0 0 0 0 0,0 0 0 0 0,0 0 0 0 0,0 1 0 0 0,1 0 0 0 0,-1 0 0 0 0,1 1 0 0 0,-1 0 0 0 0,1 0 0 0 0,-1 1 0 0 0,10 0 0 0 0,-13 1 13 0 0,-4-1-8 0 0,1 0 0 0 0,0 0 0 0 0,0 0 0 0 0,0 0-1 0 0,0 0 1 0 0,0 0 0 0 0,0 0 0 0 0,0 0 0 0 0,-1 1 0 0 0,1-1 0 0 0,0 0 0 0 0,0 0 0 0 0,0 1-1 0 0,-1-1 1 0 0,1 1 0 0 0,0-1 0 0 0,0 1 0 0 0,-1-1 0 0 0,1 1 0 0 0,0 0 0 0 0,-1-1 0 0 0,1 1-1 0 0,0 1 1 0 0,-1 1-9 0 0,0 0 0 0 0,-1 0-1 0 0,0 0 1 0 0,1 0-1 0 0,-1 0 1 0 0,0 0-1 0 0,0-1 1 0 0,-1 1 0 0 0,1 0-1 0 0,0 0 1 0 0,-1-1-1 0 0,-2 4 1 0 0,-10 16 96 0 0,0-1 0 0 0,-2 0 0 0 0,0-1 0 0 0,-2 0 1 0 0,0-1-1 0 0,-1-2 0 0 0,0 0 0 0 0,-39 25 0 0 0,30-22-59 0 0,-216 144 73 0 0,203-140-90 0 0,-2-2 0 0 0,0-2 0 0 0,-91 29 0 0 0,86-33 0 0 0,-340 131 0 0 0,356-134 43 0 0,0 1 0 0 0,1 1 0 0 0,1 2 0 0 0,-43 31-1 0 0,59-38-28 0 0,-206 167 229 0 0,38-31 635 0 0,163-128-591 0 0,15-15-230 0 0,0 1 0 0 0,0-1 0 0 0,0 0 0 0 0,0 0 0 0 0,0 0 0 0 0,-9 4 0 0 0,2 5 50 0 0,12-10 68 0 0,9-7-50 0 0,132-102 509 0 0,-81 59-647 0 0,25-20-142 0 0,-62 47 118 0 0,0 2-1 0 0,2 1 0 0 0,0 1 1 0 0,30-15-1 0 0,26-6 25 0 0,116-38-1 0 0,115-17-87 0 0,-124 47 79 0 0,119-39-85 0 0,-207 45 81 0 0,-17 4 31 0 0,-24 14-5 0 0,109-26 0 0 0,-75 19-66 0 0,-78 22 42 0 0,0 2 0 0 0,0 0-1 0 0,0 1 1 0 0,0 0 0 0 0,1 1-1 0 0,27-1 1 0 0,-24 3-1 0 0,-19 0 22 0 0,0 1-1 0 0,0-1 0 0 0,0 1 0 0 0,1 0 1 0 0,-1-1-1 0 0,0 1 0 0 0,0 0 1 0 0,1 0-1 0 0,-1 0 0 0 0,0 0 1 0 0,0 0-1 0 0,1 0 0 0 0,-1 0 1 0 0,0 0-1 0 0,0 0 0 0 0,0 1 1 0 0,1-1-1 0 0,-1 1 0 0 0,0-1 1 0 0,0 1-1 0 0,0-1 0 0 0,0 1 1 0 0,1-1-1 0 0,-1 1 0 0 0,0 0 1 0 0,0 0-1 0 0,-1-1 0 0 0,1 1 1 0 0,0 0-1 0 0,0 0 0 0 0,0 0 1 0 0,0 0-1 0 0,0 2 0 0 0,0-2 3 0 0,-1-1 0 0 0,0 1 0 0 0,0-1 0 0 0,0 1 0 0 0,0-1 0 0 0,0 1 0 0 0,0-1 0 0 0,0 1 0 0 0,-1-1 0 0 0,1 1 0 0 0,0-1 0 0 0,0 1 0 0 0,0-1 0 0 0,0 1 0 0 0,-1-1 0 0 0,1 0 0 0 0,0 1 0 0 0,0-1 0 0 0,-1 1 0 0 0,1-1 0 0 0,0 0 0 0 0,-1 1-1 0 0,1-1 1 0 0,0 1 0 0 0,-1-1 0 0 0,1 0 0 0 0,-1 0 0 0 0,1 1 0 0 0,0-1 0 0 0,-2 0 0 0 0,-22 10-205 0 0,-6 0-27 0 0,-13 8 97 0 0,1 2 1 0 0,-48 31-1 0 0,-49 35 115 0 0,-211 121-86 0 0,3-31-22 0 0,164-85 129 0 0,59-21 86 0 0,102-60-80 0 0,0 1-1 0 0,0 1 1 0 0,1 1 0 0 0,0 1 0 0 0,2 1 0 0 0,-1 1-1 0 0,-24 26 1 0 0,14-11 33 0 0,-47 37 352 0 0,9-2-182 0 0,52-49-182 0 0,1 1 0 0 0,1 1-1 0 0,-16 27 1 0 0,29-45-24 0 0,0 0-1 0 0,1-1 0 0 0,-1 1 0 0 0,1 0 1 0 0,-1 0-1 0 0,1 0 0 0 0,-1-1 1 0 0,1 1-1 0 0,-1 0 0 0 0,1 0 1 0 0,0 0-1 0 0,-1 0 0 0 0,1 0 1 0 0,0 0-1 0 0,0 0 0 0 0,0 0 1 0 0,0 0-1 0 0,0 0 0 0 0,0 0 0 0 0,0 0 1 0 0,0 0-1 0 0,0 0 0 0 0,0 0 1 0 0,1-1-1 0 0,-1 1 0 0 0,0 0 1 0 0,1 0-1 0 0,-1 0 0 0 0,0 0 1 0 0,1 0-1 0 0,-1 0 0 0 0,1-1 1 0 0,0 1-1 0 0,-1 0 0 0 0,1 0 1 0 0,1 0-1 0 0,2 1-6 0 0,1 0 0 0 0,-1-1 0 0 0,1 0 0 0 0,0 0 0 0 0,0 0 0 0 0,-1-1 1 0 0,1 0-1 0 0,0 0 0 0 0,0 0 0 0 0,4-1 0 0 0,96-6-381 0 0,-86 6 332 0 0,-1-1 1 0 0,0 0 0 0 0,0-2 0 0 0,0 0 0 0 0,0-1 0 0 0,21-9 0 0 0,29-8-12 0 0,106-15-43 0 0,-78 11 100 0 0,-1-4 0 0 0,102-46 0 0 0,28-39 7 0 0,-134 67 0 0 0,101-47 0 0 0,-132 71 49 0 0,110-29 0 0 0,-151 48-40 0 0,124-30 11 0 0,98-25-19 0 0,131-37-1 0 0,-358 94 0 0 0,-8 1 0 0 0,-1 1 0 0 0,1-1 0 0 0,-1 1 0 0 0,1 0 0 0 0,0 1 0 0 0,0 0 0 0 0,-1 0 0 0 0,12 1 0 0 0,-16 3 0 0 0,-12 1 8 0 0,3-1 6 0 0,-178 77 842 0 0,68-28-706 0 0,34-16-101 0 0,-14 6-9 0 0,-117 70 0 0 0,125-50-40 0 0,4 5 0 0 0,-113 113 0 0 0,160-143-33 0 0,-36 38-15 0 0,-148 116 0 0 0,195-176 94 0 0,25-14-28 0 0,0-1-1 0 0,0 0 1 0 0,0 1 0 0 0,1 0-1 0 0,-1 0 1 0 0,0 0-1 0 0,1 0 1 0 0,-1 0-1 0 0,1 1 1 0 0,0-1 0 0 0,-3 5-1 0 0,5-7-17 0 0,0 0 0 0 0,0 0 0 0 0,0 0 0 0 0,0 0 0 0 0,0 0 0 0 0,-1 0 0 0 0,1 1 0 0 0,0-1 0 0 0,0 0 0 0 0,0 0 0 0 0,0 0 0 0 0,0 0 0 0 0,0 0 0 0 0,0 0 0 0 0,0 1 0 0 0,0-1 0 0 0,0 0 0 0 0,0 0 0 0 0,0 0 0 0 0,0 0 0 0 0,1 0 0 0 0,-1 0 0 0 0,0 1 0 0 0,0-1 0 0 0,0 0 0 0 0,0 0 0 0 0,0 0 0 0 0,0 0 0 0 0,0 0 0 0 0,0 0 0 0 0,0 0 0 0 0,0 1 0 0 0,0-1 0 0 0,1 0 0 0 0,-1 0 0 0 0,0 0 0 0 0,0 0 0 0 0,0 0 0 0 0,0 0 0 0 0,0 0 0 0 0,0 0 0 0 0,1 0 0 0 0,-1 0-1 0 0,0 0 1 0 0,0 0 0 0 0,0 0 0 0 0,0 0 0 0 0,0 0 0 0 0,0 0 0 0 0,1 0 0 0 0,-1 0 0 0 0,0 0 0 0 0,0 0 0 0 0,0 0 0 0 0,0 0 0 0 0,0 0 0 0 0,1 0 0 0 0,-1 0 0 0 0,0 0 0 0 0,17-2 3 0 0,15-7-26 0 0,32-16-14 0 0,-1-4 1 0 0,114-69 0 0 0,-23 12 38 0 0,-85 56-10 0 0,-39 17-72 0 0,-1-1 0 0 0,0-1 0 0 0,0-1 1 0 0,27-23-1 0 0,-33 22 0 0 0,14-11-105 0 0,62-37 0 0 0,54-7-19 0 0,-86 42 151 0 0,13-10 15 0 0,-53 26 10 0 0,1 1 0 0 0,1 1 0 0 0,30-8 0 0 0,-33 11 17 0 0,44-24-1 0 0,-55 25 12 0 0,1 0 0 0 0,0 1 1 0 0,0 1-1 0 0,1 0 0 0 0,0 1 0 0 0,0 1 0 0 0,27-3 1 0 0,-34 6-17 0 0,-1 0 26 0 0,0 0 0 0 0,1 0 1 0 0,-1 1-1 0 0,0 0 0 0 0,0 1 1 0 0,0 0-1 0 0,0 0 0 0 0,9 3 1 0 0,-16-3-9 0 0,0 0 0 0 0,0 0 0 0 0,0 0 0 0 0,0 0 0 0 0,0 1 0 0 0,0-1 0 0 0,-1 0 0 0 0,1 1 0 0 0,-1-1 0 0 0,1 1 0 0 0,-1 0 0 0 0,1-1 0 0 0,-1 1 0 0 0,0 0 1 0 0,0 0-1 0 0,1 2 0 0 0,0 0-13 0 0,-1 1 1 0 0,0-1 0 0 0,0 1 0 0 0,0-1 0 0 0,-1 1 0 0 0,1-1-1 0 0,-1 1 1 0 0,0 0 0 0 0,0-1 0 0 0,-2 7 0 0 0,1 5 10 0 0,0-5 0 0 0,0 0 0 0 0,-1-1 0 0 0,0 1 0 0 0,-1 0 0 0 0,0-1 0 0 0,0 1 0 0 0,-6 9 0 0 0,-133 251 0 0 0,138-263 15 0 0,0 0 0 0 0,-1-1 1 0 0,0 1-1 0 0,0-1 0 0 0,0 0 0 0 0,-9 7 1 0 0,-212 195 905 0 0,209-195-900 0 0,0-1 0 0 0,-1-1 0 0 0,-1-1 0 0 0,0 0 0 0 0,-28 11 0 0 0,33-16-19 0 0,-42 17-4 0 0,-13 11 133 0 0,55-29-90 0 0,19-15 22 0 0,25-20-60 0 0,9 2-57 0 0,-2-1 1 0 0,-1-2-1 0 0,64-71 1 0 0,-18-11-54 0 0,72-130-615 0 0,-27 39 458 0 0,-107 175 98 0 0,176-226-503 0 0,-181 238 641 0 0,0 1 0 0 0,1 1 1 0 0,1 1-1 0 0,0 0 0 0 0,1 1 0 0 0,1 1 0 0 0,0 1 0 0 0,0 0 1 0 0,30-10-1 0 0,-45 19 28 0 0,-1 1 0 0 0,1 0 0 0 0,0 0 0 0 0,0 0 0 0 0,0 0 0 0 0,0 1 0 0 0,0-1 0 0 0,0 1 0 0 0,0 0 0 0 0,0 1 0 0 0,0-1 0 0 0,0 1 0 0 0,0-1 0 0 0,7 3 0 0 0,-2 1 0 0 0,-1 0 0 0 0,1 0 0 0 0,-1 1 0 0 0,0 0 0 0 0,10 8 0 0 0,-16-12 0 0 0,0 1-5 0 0,0 0 1 0 0,1 0-1 0 0,-1 0 0 0 0,0 0 1 0 0,0 1-1 0 0,0-1 1 0 0,0 1-1 0 0,0-1 0 0 0,-1 1 1 0 0,1 0-1 0 0,-1 0 1 0 0,0-1-1 0 0,2 7 0 0 0,4 12-61 0 0,-1 1-1 0 0,-1 0 0 0 0,-1 0 0 0 0,-1 0 0 0 0,-1 0 0 0 0,0 0 0 0 0,-4 43 0 0 0,-5 22-72 0 0,-24 113 0 0 0,-62 187-118 0 0,87-369 242 0 0,-7 25 170 0 0,-2-2 0 0 0,-34 68-1 0 0,20-51-10 0 0,-56 104 119 0 0,45-108-34 0 0,0-2 270 0 0,-27 44-92 0 0,61-86-204 0 0,-1 0 1 0 0,-1 0-1 0 0,0 0 0 0 0,0-1 0 0 0,-1 0 0 0 0,-13 10 0 0 0,2-2 153 0 0,19-17-347 0 0,-50 36 346 0 0,48-34-318 0 0,0 0 1 0 0,-1 0-1 0 0,1-1 0 0 0,-1 0 0 0 0,1 1 0 0 0,-1-1 1 0 0,1-1-1 0 0,-1 1 0 0 0,1 0 0 0 0,-1-1 0 0 0,0 0 0 0 0,0 0 1 0 0,1 0-1 0 0,-1 0 0 0 0,0-1 0 0 0,1 1 0 0 0,-1-1 1 0 0,-5-2-1 0 0,0-2 35 0 0,1-1 1 0 0,0 0-1 0 0,0 0 0 0 0,0-1 1 0 0,1 0-1 0 0,0-1 1 0 0,0 1-1 0 0,0-1 1 0 0,1-1-1 0 0,1 1 0 0 0,0-1 1 0 0,0 0-1 0 0,0 0 1 0 0,-4-13-1 0 0,-2-7 42 0 0,1-1 0 0 0,0 0 0 0 0,-5-39 0 0 0,12 48-109 0 0,1 0 0 0 0,1 0-1 0 0,0 0 1 0 0,3-22 0 0 0,1-7-8 0 0,25-327-125 0 0,20 37-22 0 0,-40 262 123 0 0,3-1 0 0 0,4 2 0 0 0,43-133 1 0 0,23-4 26 0 0,-35 99 0 0 0,-31 81-184 0 0,27-48 0 0 0,-32 63 59 0 0,-8 16 106 0 0,0-1 0 0 0,0 0-1 0 0,0 1 1 0 0,0 0 0 0 0,1-1 0 0 0,-1 1-1 0 0,1 0 1 0 0,0 0 0 0 0,0 1 0 0 0,0-1-1 0 0,0 1 1 0 0,1-1 0 0 0,-1 1 0 0 0,0 0-1 0 0,1 0 1 0 0,0 0 0 0 0,-1 1-1 0 0,9-3 1 0 0,-9 4 5 0 0,0 0-1 0 0,0 0 1 0 0,0 1-1 0 0,0-1 1 0 0,-1 1-1 0 0,1-1 1 0 0,0 1-1 0 0,0 0 1 0 0,0 0 0 0 0,-1 0-1 0 0,1 1 1 0 0,0-1-1 0 0,-1 1 1 0 0,1-1-1 0 0,-1 1 1 0 0,0 0-1 0 0,0 0 1 0 0,1 0-1 0 0,-1 0 1 0 0,0 0-1 0 0,-1 1 1 0 0,1-1-1 0 0,0 0 1 0 0,-1 1-1 0 0,1-1 1 0 0,-1 1 0 0 0,1 3-1 0 0,10 17-135 0 0,-1 0 0 0 0,-2 0 0 0 0,0 0 0 0 0,-2 1 1 0 0,-1 1-1 0 0,7 46 0 0 0,-7-36 107 0 0,-1-4-21 0 0,-2 1 0 0 0,0 59-1 0 0,-3-54 46 0 0,-4 116-90 0 0,-13 3 87 0 0,3-38 22 0 0,-16 64 0 0 0,21-133-2 0 0,-27 115 518 0 0,33-154-422 0 0,-1 0 0 0 0,-1 0-1 0 0,1 0 1 0 0,-2-1 0 0 0,1 0-1 0 0,-2 0 1 0 0,-7 9 0 0 0,12-16-51 0 0,1 0 0 0 0,-1 0 1 0 0,0 0-1 0 0,-1 0 1 0 0,1 0-1 0 0,0-1 1 0 0,0 1-1 0 0,-1-1 0 0 0,1 0 1 0 0,-1 1-1 0 0,0-1 1 0 0,1 0-1 0 0,-1 0 0 0 0,-3 0 1 0 0,5-1-38 0 0,-1 0 0 0 0,0 0 0 0 0,0-1 0 0 0,0 1 1 0 0,0 0-1 0 0,0-1 0 0 0,0 1 0 0 0,0-1 0 0 0,1 0 0 0 0,-1 0 0 0 0,0 0 1 0 0,0 1-1 0 0,1-2 0 0 0,-1 1 0 0 0,1 0 0 0 0,-1 0 0 0 0,1 0 0 0 0,-1-1 1 0 0,1 1-1 0 0,0-1 0 0 0,0 1 0 0 0,-3-4 0 0 0,-17-38 123 0 0,6-4 229 0 0,2-1 1 0 0,2 0 0 0 0,-8-92 0 0 0,8 4 226 0 0,6 0 0 0 0,19-220 1 0 0,27 87-565 0 0,-1 94-128 0 0,14-50-21 0 0,-48 194 115 0 0,0 1 1 0 0,3 0 0 0 0,0 0 0 0 0,2 0-1 0 0,1 2 1 0 0,22-40 0 0 0,-29 62-131 0 0,0 1 1 0 0,1-1-1 0 0,-1 1 0 0 0,1 0 1 0 0,0 0-1 0 0,0 1 0 0 0,0 0 1 0 0,1 0-1 0 0,8-3 0 0 0,-3 0 114 0 0,-10 6 14 0 0,0 0 1 0 0,0-1 0 0 0,0 1 0 0 0,0 0-1 0 0,0 0 1 0 0,1 0 0 0 0,-1 1 0 0 0,0-1-1 0 0,1 0 1 0 0,-1 1 0 0 0,1 0 0 0 0,-1-1-1 0 0,0 1 1 0 0,1 0 0 0 0,-1 0 0 0 0,1 0 0 0 0,-1 1-1 0 0,1-1 1 0 0,2 1 0 0 0,1 3-1 0 0,0-1 1 0 0,0 1 0 0 0,0 0-1 0 0,-1 1 1 0 0,1-1-1 0 0,8 11 1 0 0,16 14 20 0 0,0-1-229 0 0,-1 1-1 0 0,31 41 1 0 0,-21-5 95 0 0,23 60-22 0 0,-48-98-59 0 0,32 47 0 0 0,-38-63 193 0 0,-1 1 0 0 0,0-1 0 0 0,0 1 0 0 0,-1 0 0 0 0,5 17 0 0 0,-1 0-11 0 0,-1 0 0 0 0,-2 1 0 0 0,5 48 1 0 0,-7-54 26 0 0,-3-15 0 0 0,-1 1 0 0 0,1 0 0 0 0,-1-1 0 0 0,-1 1 0 0 0,0 0 0 0 0,-2 13 0 0 0,1-18-1 0 0,0 12-10 0 0,-1 0-1 0 0,-1 0 0 0 0,-1 0 1 0 0,0 0-1 0 0,-1-1 0 0 0,-1 0 1 0 0,-1 0-1 0 0,0 0 0 0 0,-1-1 1 0 0,-19 27-1 0 0,-97 83 55 0 0,113-116 83 0 0,-1 0 0 0 0,1-1-1 0 0,-1 0 1 0 0,-1-1 0 0 0,1 0 0 0 0,-1-1 0 0 0,0 0 0 0 0,-1-1-1 0 0,1-1 1 0 0,-1 0 0 0 0,0-1 0 0 0,0 0 0 0 0,0-1-1 0 0,0-1 1 0 0,-17 0 0 0 0,26-2-91 0 0,1 1-1 0 0,-1-1 1 0 0,1 0 0 0 0,-1 0-1 0 0,1-1 1 0 0,0 1 0 0 0,-1-1-1 0 0,1 0 1 0 0,0 0 0 0 0,0-1-1 0 0,1 1 1 0 0,-1-1 0 0 0,0 0-1 0 0,1 0 1 0 0,-1 0-1 0 0,-5-7 1 0 0,-2-3 183 0 0,1-1 0 0 0,-15-25-1 0 0,16 23-30 0 0,0 1 0 0 0,1-1-1 0 0,1 0 1 0 0,1-1-1 0 0,1 0 1 0 0,-6-27 0 0 0,1 3-110 0 0,2 0 0 0 0,3 0 0 0 0,1 0 0 0 0,1-43 0 0 0,25-187-77 0 0,27-12-326 0 0,-40 243 310 0 0,-1 4-49 0 0,1 0 1 0 0,2 1 0 0 0,19-43 0 0 0,-25 64-3 0 0,1 0 0 0 0,1 0 0 0 0,0 1 0 0 0,1 0 0 0 0,0 0 0 0 0,1 0 0 0 0,19-19 0 0 0,-7 10-96 0 0,-17 17 146 0 0,1-1 0 0 0,0 1 1 0 0,0 0-1 0 0,0 1 0 0 0,1-1 0 0 0,0 1 1 0 0,-1 0-1 0 0,1 0 0 0 0,1 1 0 0 0,-1 0 1 0 0,12-4-1 0 0,9 1-4 0 0,1 1-1 0 0,48-1 1 0 0,-69 6 4 0 0,1 0 0 0 0,-1 0 0 0 0,0 1-1 0 0,0 0 1 0 0,0 1 0 0 0,0-1 0 0 0,0 1 0 0 0,0 1 0 0 0,-1-1 0 0 0,1 1 0 0 0,-1 0 0 0 0,1 1 0 0 0,-1-1 0 0 0,0 1 0 0 0,0 1 0 0 0,7 6-1 0 0,7 5-12 0 0,-13-12 24 0 0,0 1 0 0 0,0 0 1 0 0,-1 0-1 0 0,0 0 1 0 0,0 1-1 0 0,0 0 1 0 0,0 0-1 0 0,-1 1 1 0 0,8 11-1 0 0,3 6-88 0 0,-4-5-5 0 0,-1 0 0 0 0,0 0 1 0 0,-1 1-1 0 0,-1 0 0 0 0,-1 0 1 0 0,-1 1-1 0 0,-1 0 0 0 0,5 26 1 0 0,1 3 0 0 0,8 17 3 0 0,-12-42 4 0 0,-1 0-1 0 0,-1 0 1 0 0,-1 1 0 0 0,-1 0 0 0 0,1 51 0 0 0,-7-14-9 0 0,-3-1 0 0 0,-13 63 0 0 0,14-107 88 0 0,-1-1-1 0 0,-1 0 0 0 0,-1 0 1 0 0,0-1-1 0 0,-1 0 0 0 0,0 0 1 0 0,-2-1-1 0 0,0 0 1 0 0,-20 23-1 0 0,11-14-11 0 0,10-10 26 0 0,0-1 0 0 0,-1 0 1 0 0,0 0-1 0 0,-1-1 0 0 0,-1-1 0 0 0,0 0 0 0 0,-18 13 0 0 0,4-4 3 0 0,-10 10 29 0 0,17-14 49 0 0,-1 0-1 0 0,0-2 0 0 0,-36 20 1 0 0,-51 20 217 0 0,81-38-255 0 0,16-10 21 0 0,0 0 0 0 0,-1 0 0 0 0,1-1 0 0 0,-1 0 1 0 0,0-1-1 0 0,-1 0 0 0 0,1-1 0 0 0,-1 0 0 0 0,-20 2 0 0 0,-54 13 620 0 0,82-18-667 0 0,-9 1 17 0 0,1 1 1 0 0,-1-2-1 0 0,0 0 1 0 0,0-1-1 0 0,0 0 0 0 0,0-1 1 0 0,0 0-1 0 0,1-1 1 0 0,-1 0-1 0 0,1-1 0 0 0,0-1 1 0 0,-22-11-1 0 0,-76-69-14 0 0,99 75-14 0 0,0 0 1 0 0,1-1-1 0 0,0 0 1 0 0,1 0 0 0 0,0-1-1 0 0,1-1 1 0 0,0 1-1 0 0,-6-16 1 0 0,-4-4 42 0 0,12 23-21 0 0,1 1-1 0 0,0-1 0 0 0,0 0 1 0 0,0 0-1 0 0,2 0 1 0 0,-1 0-1 0 0,1-1 1 0 0,0 1-1 0 0,1-1 1 0 0,0 0-1 0 0,0 0 0 0 0,1 0 1 0 0,1 0-1 0 0,0 0 1 0 0,1-15-1 0 0,0 12-3 0 0,-1-26 37 0 0,2 0 0 0 0,2 0 0 0 0,12-56 1 0 0,-10 70-55 0 0,1-5-65 0 0,1 0 0 0 0,2 0 0 0 0,21-43 1 0 0,93-213-95 0 0,-79 186 85 0 0,-42 93 26 0 0,1 0-1 0 0,0 0 0 0 0,0 0 0 0 0,1 0 0 0 0,0 1 1 0 0,6-7-1 0 0,61-62-131 0 0,-67 69 135 0 0,1 0 1 0 0,0 0 0 0 0,0 1 0 0 0,0 0-1 0 0,1 0 1 0 0,0 1 0 0 0,0-1-1 0 0,0 1 1 0 0,0 1 0 0 0,0 0 0 0 0,1 0-1 0 0,0 0 1 0 0,-1 1 0 0 0,1 0 0 0 0,0 0-1 0 0,10 0 1 0 0,3-3-8 0 0,1 2 0 0 0,-1 0 0 0 0,1 1 1 0 0,-1 1-1 0 0,1 1 0 0 0,-1 1 0 0 0,1 1 0 0 0,27 7 0 0 0,11 8-96 0 0,79 14 0 0 0,-127-29 91 0 0,-1 0-1 0 0,1 1 1 0 0,-1 0 0 0 0,0 0-1 0 0,0 2 1 0 0,0-1-1 0 0,-1 1 1 0 0,1 1 0 0 0,-1 0-1 0 0,0 0 1 0 0,-1 1-1 0 0,1 0 1 0 0,-2 1 0 0 0,1 0-1 0 0,-1 0 1 0 0,14 19-1 0 0,30 27-49 0 0,-18-21 50 0 0,-3-4-100 0 0,-1 2 0 0 0,34 44 0 0 0,-46-56 21 0 0,-14-15 107 0 0,0 0 0 0 0,-1 1 0 0 0,1 0 0 0 0,-1-1 1 0 0,0 1-1 0 0,0 0 0 0 0,-1 0 0 0 0,0 1 0 0 0,1-1 0 0 0,-2 0 0 0 0,1 1 0 0 0,1 6 0 0 0,6 18 6 0 0,5 10 5 0 0,-3 2-1 0 0,6 44 0 0 0,-16-72-18 0 0,0 0 0 0 0,-1 0 0 0 0,-1 0 1 0 0,0 1-1 0 0,-1-1 0 0 0,0 0 0 0 0,-1 0 0 0 0,-1 0 0 0 0,-8 19 0 0 0,6-13-35 0 0,3-7 44 0 0,-1 0 0 0 0,0 0 1 0 0,0-1-1 0 0,-1 1 1 0 0,-1-1-1 0 0,0 0 1 0 0,-1-1-1 0 0,0 0 1 0 0,0 0-1 0 0,-1 0 0 0 0,-1-1 1 0 0,0 0-1 0 0,0-1 1 0 0,-17 13-1 0 0,-18 14 19 0 0,-2-2 0 0 0,-86 47 0 0 0,-36 18 0 0 0,101-58 0 0 0,-85 68 0 0 0,142-101 13 0 0,0 0 0 0 0,0-1 0 0 0,-1-1 0 0 0,0 1-1 0 0,-15 5 1 0 0,3-1 39 0 0,-7 4 26 0 0,1 1 1 0 0,-48 36-1 0 0,75-50-69 0 0,-1 0-1 0 0,1 0 1 0 0,0-1-1 0 0,-1 1 1 0 0,1-1-1 0 0,-1 1 1 0 0,0-1 0 0 0,1 0-1 0 0,-1 0 1 0 0,0 0-1 0 0,0 0 1 0 0,0-1-1 0 0,0 1 1 0 0,0-1-1 0 0,0 1 1 0 0,1-1-1 0 0,-1 0 1 0 0,0 0-1 0 0,0 0 1 0 0,0-1-1 0 0,0 1 1 0 0,-4-2 0 0 0,-27-1 180 0 0,1 9-31 0 0,30-5-146 0 0,0 0-1 0 0,0 0 1 0 0,-1 0 0 0 0,1 0 0 0 0,0-1 0 0 0,0 0 0 0 0,0 1 0 0 0,-1-1-1 0 0,1-1 1 0 0,0 1 0 0 0,0 0 0 0 0,-1-1 0 0 0,1 1 0 0 0,0-1 0 0 0,0 0 0 0 0,0 0-1 0 0,0 0 1 0 0,0-1 0 0 0,0 1 0 0 0,0-1 0 0 0,0 1 0 0 0,1-1 0 0 0,-1 0 0 0 0,0 0-1 0 0,1 0 1 0 0,0-1 0 0 0,-1 1 0 0 0,1 0 0 0 0,-3-6 0 0 0,-11-10 98 0 0,1 0 0 0 0,0-1 0 0 0,2-1 0 0 0,0 0 0 0 0,2-1 1 0 0,-17-40-1 0 0,23 46-51 0 0,2 0 0 0 0,0 0 0 0 0,0 0 0 0 0,2-1 0 0 0,0 1 0 0 0,0 0 0 0 0,4-26 0 0 0,-1 4-17 0 0,0 4-40 0 0,2 1 0 0 0,1 1 0 0 0,1-1 0 0 0,2 1 1 0 0,2 0-1 0 0,0 0 0 0 0,2 1 0 0 0,16-29 0 0 0,-6 11 0 0 0,39-83-152 0 0,91-141 0 0 0,-51 102-534 0 0,-94 157 662 0 0,4-5 2 0 0,1 0 1 0 0,1 0 0 0 0,0 2-1 0 0,2-1 1 0 0,0 2 0 0 0,0 0-1 0 0,27-20 1 0 0,-11 10 2 0 0,-10 7-6 0 0,0 0 0 0 0,1 2 0 0 0,30-18 0 0 0,-34 26 3 0 0,1 0-1 0 0,-1 1 1 0 0,1 1 0 0 0,1 1-1 0 0,24-4 1 0 0,2 1-190 0 0,1 1 0 0 0,0 3 0 0 0,0 2 1 0 0,57 5-1 0 0,-42 11 103 0 0,-62-14 106 0 0,88 33-20 0 0,-78-29 21 0 0,0 1 0 0 0,0 1 0 0 0,-1 0 0 0 0,1 0 0 0 0,-2 1 0 0 0,1 0 0 0 0,14 15 0 0 0,-16-14-21 0 0,0 1-1 0 0,0 0 1 0 0,-1 0 0 0 0,0 1-1 0 0,-1 0 1 0 0,0 0-1 0 0,-1 0 1 0 0,0 0-1 0 0,0 1 1 0 0,3 17 0 0 0,29 135-108 0 0,-29-127 69 0 0,-1 1-1 0 0,-2 0 1 0 0,-1 1 0 0 0,-2-1-1 0 0,-2 0 1 0 0,-1 0 0 0 0,-2 1-1 0 0,-2-2 1 0 0,-1 1 0 0 0,-13 37-1 0 0,20-74 60 0 0,-5 23-31 0 0,-1-1 0 0 0,-1 0 1 0 0,-11 23-1 0 0,5-24 32 0 0,-1-2 0 0 0,0 0 0 0 0,-20 19 0 0 0,9-9 0 0 0,-1-1 0 0 0,-2-2 0 0 0,0 0 0 0 0,-2-2 0 0 0,-46 28 0 0 0,-92 44 0 0 0,15 13 2 0 0,85-59 60 0 0,-99 57 578 0 0,115-75-530 0 0,15-8 144 0 0,-29 17 28 0 0,62-39-276 0 0,0-1 1 0 0,0 1-1 0 0,0-1 1 0 0,-1 1-1 0 0,1-1 1 0 0,0 0-1 0 0,-1-1 1 0 0,1 1-1 0 0,0-1 1 0 0,-1 0 0 0 0,1 0-1 0 0,-8-1 1 0 0,-34-20 100 0 0,38 17-99 0 0,1 0 1 0 0,-1-1 0 0 0,1 0-1 0 0,0-1 1 0 0,0 1 0 0 0,1-1-1 0 0,0-1 1 0 0,0 1 0 0 0,0-1-1 0 0,1 0 1 0 0,-1 0 0 0 0,2-1-1 0 0,-1 0 1 0 0,1 1 0 0 0,1-2-1 0 0,-1 1 1 0 0,1 0 0 0 0,-3-14-1 0 0,-1-8 104 0 0,2 1 0 0 0,1-1 0 0 0,0-46 0 0 0,3 63-18 0 0,1-21-189 0 0,2 0 1 0 0,1 1-1 0 0,1-1 0 0 0,2 1 0 0 0,2 0 0 0 0,14-40 0 0 0,-16 54-12 0 0,-4 8 6 0 0,2 1-1 0 0,-1 0 0 0 0,1-1 0 0 0,0 1 0 0 0,1 1 0 0 0,6-11 1 0 0,3-2 0 0 0,-4 1 67 0 0,1 0 0 0 0,2 1 1 0 0,0 1-1 0 0,1 0 0 0 0,0 0 1 0 0,34-30-1 0 0,-43 44-24 0 0,1-1-1 0 0,0 2 1 0 0,0-1-1 0 0,0 1 0 0 0,1 0 1 0 0,-1 0-1 0 0,1 0 1 0 0,0 1-1 0 0,10-3 1 0 0,0 0-21 0 0,-12 4 29 0 0,0 0 1 0 0,0 0-1 0 0,0 1 0 0 0,0-1 0 0 0,0 1 1 0 0,0 1-1 0 0,0-1 0 0 0,9 1 0 0 0,9-2-251 0 0,-10 0 225 0 0,0 0 1 0 0,1 0 0 0 0,0 1 0 0 0,-1 1 0 0 0,1 0 0 0 0,-1 1 0 0 0,23 4 0 0 0,-17 1 3 0 0,0 0 1 0 0,0 1 0 0 0,-1 1 0 0 0,0 1 0 0 0,19 13 0 0 0,-19-12 42 0 0,10 5-16 0 0,-1 2-1 0 0,-1 2 1 0 0,0 0 0 0 0,-1 1 0 0 0,24 26 0 0 0,-27-21-130 0 0,-2 0 0 0 0,0 1 0 0 0,-2 0 0 0 0,-1 2 0 0 0,19 40 0 0 0,-16-20-1495 0 0,20 71-1 0 0,-16-29 665 0 0,-22-83 775 0 0,-3-15 187 0 0,-6-23 40 0 0,-21-33-103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2827 0 0,'366'0'4390'0'0,"-365"0"-4384"0"0,0 0-1 0 0,1 0 1 0 0,-1 0-1 0 0,0 0 0 0 0,0 0 1 0 0,1 0-1 0 0,-1 1 1 0 0,0-1-1 0 0,0 0 0 0 0,1 1 1 0 0,-1-1-1 0 0,0 1 1 0 0,0-1-1 0 0,0 1 1 0 0,0 0-1 0 0,0-1 0 0 0,0 1 1 0 0,0 0-1 0 0,0 0 1 0 0,0 0-1 0 0,0 0 0 0 0,0 0 1 0 0,-1 0-1 0 0,1 0 1 0 0,0 0-1 0 0,-1 0 1 0 0,1 0-1 0 0,-1 0 0 0 0,1 0 1 0 0,-1 0-1 0 0,1 1 1 0 0,-1-1-1 0 0,0 0 0 0 0,0 0 1 0 0,1 1-1 0 0,-1-1 1 0 0,0 0-1 0 0,0 0 0 0 0,0 1 1 0 0,0-1-1 0 0,-1 0 1 0 0,1 0-1 0 0,0 1 1 0 0,0-1-1 0 0,-1 0 0 0 0,1 0 1 0 0,-1 0-1 0 0,0 2 1 0 0,-1 4-23 0 0,-1-1-1 0 0,1 0 1 0 0,-1 0 0 0 0,0 0 0 0 0,0 0 0 0 0,-1 0 0 0 0,-8 9 0 0 0,-3 2-5 0 0,-2 0 1 0 0,0-2 0 0 0,-1 0-1 0 0,-1-1 1 0 0,0 0-1 0 0,-35 17 1 0 0,-43 22-365 0 0,94-52 393 0 0,-39 28-26 0 0,41-28 23 0 0,0 0-1 0 0,0 0 0 0 0,0 0 1 0 0,0-1-1 0 0,0 1 0 0 0,1 0 1 0 0,-1 0-1 0 0,0 0 0 0 0,1 0 1 0 0,-1 1-1 0 0,0-1 0 0 0,1 0 1 0 0,-1 0-1 0 0,1 0 0 0 0,0 0 1 0 0,-1 1-1 0 0,1-1 1 0 0,0 0-1 0 0,0 0 0 0 0,0 0 1 0 0,0 1-1 0 0,0-1 0 0 0,0 0 1 0 0,0 0-1 0 0,0 1 0 0 0,0-1 1 0 0,0 0-1 0 0,1 0 0 0 0,-1 1 1 0 0,1-1-1 0 0,-1 0 0 0 0,1 0 1 0 0,-1 0-1 0 0,1 0 0 0 0,0 0 1 0 0,-1 0-1 0 0,1 0 0 0 0,0 0 1 0 0,0 0-1 0 0,0 0 1 0 0,1 1-1 0 0,7 5 34 0 0,0-1 0 0 0,0 0 1 0 0,1 0-1 0 0,0-1 0 0 0,0 0 0 0 0,1 0 1 0 0,12 3-1 0 0,84 19 25 0 0,-71-19-37 0 0,-17-4-14 0 0,-9-2 6 0 0,1 0 1 0 0,-1 1-1 0 0,0 0 1 0 0,0 1-1 0 0,9 4 1 0 0,-17-7-18 0 0,-1 0 0 0 0,0-1 1 0 0,1 1-1 0 0,-1 0 0 0 0,0 0 1 0 0,0 0-1 0 0,1 0 0 0 0,-1 0 1 0 0,0 1-1 0 0,0-1 0 0 0,-1 0 1 0 0,1 0-1 0 0,0 1 0 0 0,0-1 1 0 0,0 0-1 0 0,-1 1 0 0 0,1-1 1 0 0,-1 1-1 0 0,1-1 0 0 0,-1 1 1 0 0,0-1-1 0 0,1 1 0 0 0,-1-1 1 0 0,0 1-1 0 0,0-1 0 0 0,0 1 1 0 0,0-1-1 0 0,0 1 0 0 0,-1 0 1 0 0,1-1-1 0 0,0 1 0 0 0,-1-1 1 0 0,1 1-1 0 0,-1-1 0 0 0,1 0 1 0 0,-1 1-1 0 0,0-1 0 0 0,0 0 1 0 0,-1 3-1 0 0,-5 6 67 0 0,-1 0-1 0 0,-1 0 1 0 0,0-1 0 0 0,0 0 0 0 0,0 0-1 0 0,-1-1 1 0 0,-1-1 0 0 0,-20 13 0 0 0,-12 9 81 0 0,-38 17 416 0 0,59-35-485 0 0,16-8-28 0 0,1 0-1 0 0,-1 0 1 0 0,0-1-1 0 0,1 0 1 0 0,-1 0 0 0 0,0 0-1 0 0,0-1 1 0 0,-9 1-1 0 0,1 1 116 0 0,-7 10-80 0 0,10-4-16 0 0,11-9-71 0 0,0 0 0 0 0,-1 0-1 0 0,1 0 1 0 0,0 0 0 0 0,0 0 0 0 0,0 0 0 0 0,-1 0 0 0 0,1 0 0 0 0,0 0 0 0 0,0 0 0 0 0,-1 0 0 0 0,1 0-1 0 0,0 0 1 0 0,0 0 0 0 0,0 0 0 0 0,-1 0 0 0 0,1 0 0 0 0,0 0 0 0 0,0 0 0 0 0,0-1 0 0 0,-1 1-1 0 0,1 0 1 0 0,0 0 0 0 0,0 0 0 0 0,0 0 0 0 0,0 0 0 0 0,-1-1 0 0 0,1 1 0 0 0,0 0 0 0 0,0 0-1 0 0,0 0 1 0 0,0 0 0 0 0,0-1 0 0 0,0 1 0 0 0,-1 0 0 0 0,1 0 0 0 0,0 0 0 0 0,0-1 0 0 0,0 1 0 0 0,0 0-1 0 0,0 0 1 0 0,0-1 0 0 0,0 1 0 0 0,62-45-3982 0 0,-31 18 171 0 0,-17 8 2933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1 771 0 0,'0'0'578'0'0,"30"1"1842"0"0,-27 3-2364 0 0,-1-1-1 0 0,0 0 1 0 0,0 0 0 0 0,-1 1-1 0 0,1 0 1 0 0,-1-1-1 0 0,1 1 1 0 0,-1 0 0 0 0,-1-1-1 0 0,1 1 1 0 0,0 0-1 0 0,-1 0 1 0 0,0 0-1 0 0,0 0 1 0 0,0-1 0 0 0,0 1-1 0 0,0 0 1 0 0,-1 0-1 0 0,0 0 1 0 0,-2 7-1 0 0,0-1 85 0 0,0 1-1 0 0,0-1 0 0 0,-1 0 0 0 0,0 0 0 0 0,-1 0 1 0 0,-9 14-1 0 0,7-15 135 0 0,1 1 0 0 0,0 0 0 0 0,0 0 0 0 0,-7 19 1 0 0,13-28-259 0 0,0-1 1 0 0,0 0 0 0 0,0 0 0 0 0,-1 1-1 0 0,1-1 1 0 0,0 0 0 0 0,0 1 0 0 0,0-1-1 0 0,0 0 1 0 0,0 1 0 0 0,-1-1 0 0 0,1 0-1 0 0,0 1 1 0 0,0-1 0 0 0,0 0-1 0 0,0 1 1 0 0,0-1 0 0 0,0 0 0 0 0,0 1-1 0 0,0-1 1 0 0,0 0 0 0 0,0 1 0 0 0,0-1-1 0 0,1 0 1 0 0,-1 1 0 0 0,0-1 0 0 0,0 0-1 0 0,0 1 1 0 0,0-1 0 0 0,0 0 0 0 0,1 0-1 0 0,-1 1 1 0 0,0-1 0 0 0,0 0 0 0 0,0 0-1 0 0,1 1 1 0 0,-1-1 0 0 0,0 0 0 0 0,1 0-1 0 0,-1 1 1 0 0,0-1 0 0 0,0 0 0 0 0,1 0-1 0 0,-1 0 1 0 0,0 0 0 0 0,1 0 0 0 0,-1 1-1 0 0,0-1 1 0 0,1 0 0 0 0,-1 0 0 0 0,0 0-1 0 0,1 0 1 0 0,-1 0 0 0 0,0 0 0 0 0,1 0-1 0 0,-1 0 1 0 0,0 0 0 0 0,1-1 0 0 0,23-7 1095 0 0,-17 6-899 0 0,3-1-405 0 0,-1-1 0 0 0,1 0 0 0 0,-1 0 0 0 0,0-1 1 0 0,0 0-1 0 0,0 0 0 0 0,-1-1 0 0 0,0-1 0 0 0,0 1 1 0 0,7-8-1 0 0,32-23-590 0 0,-38 32 625 0 0,-7 4-128 0 0,-1 0-1 0 0,1 0 0 0 0,0 0 1 0 0,0 0-1 0 0,0 0 1 0 0,-1-1-1 0 0,1 1 1 0 0,-1 0-1 0 0,1-1 1 0 0,-1 0-1 0 0,1 1 1 0 0,-1-1-1 0 0,0 0 1 0 0,0 0-1 0 0,0 1 0 0 0,1-3 1 0 0,1-8-636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3341 0 0,'0'0'600'0'0,"1"1"-215"0"0,1-1-342 0 0,-1 1 0 0 0,1 0 0 0 0,0 0 0 0 0,0 0 0 0 0,-1 1 0 0 0,1-1 0 0 0,-1 0 0 0 0,1 0 0 0 0,-1 1 0 0 0,0-1 0 0 0,0 1 0 0 0,1-1 0 0 0,-1 1-1 0 0,1 3 1 0 0,9 8 1262 0 0,66 53 2162 0 0,-63-51-3417 0 0,0 0 1 0 0,-1 1-1 0 0,0 0 0 0 0,-1 1 1 0 0,10 21-1 0 0,-13-23-108 0 0,0-1-1 0 0,1 0 1 0 0,21 21-1 0 0,-27-30-7 0 0,-4-5 5 0 0,0 1 0 0 0,1 0 0 0 0,-1-1 0 0 0,1 1 0 0 0,-1-1 0 0 0,1 1 0 0 0,0 0 0 0 0,-1-1 0 0 0,1 1 0 0 0,-1-1 0 0 0,1 1 0 0 0,0-1-1 0 0,0 0 1 0 0,-1 1 0 0 0,1-1 0 0 0,0 0 0 0 0,0 1 0 0 0,-1-1 0 0 0,1 0 0 0 0,0 0 0 0 0,0 0 0 0 0,0 0 0 0 0,-1 0 0 0 0,1 0 0 0 0,0 0-1 0 0,0 0 1 0 0,0 0 0 0 0,-1 0 0 0 0,1 0 0 0 0,0 0 0 0 0,0-1 0 0 0,0 1 0 0 0,-1 0 0 0 0,1-1 0 0 0,0 1 0 0 0,0 0 0 0 0,-1-1 0 0 0,2 0 0 0 0,14-23-3062 0 0,-11 13 2352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3855 0 0,'-1'3'0'0'0,"0"-1"0"0"0,0 1 0 0 0,0-1 0 0 0,0 1 0 0 0,0-1 0 0 0,0 0 0 0 0,-1 0 0 0 0,1 1 0 0 0,-1-1 0 0 0,0 0 0 0 0,0 0 0 0 0,1 0 0 0 0,-1-1 0 0 0,-1 1 0 0 0,1 0 0 0 0,-3 1 0 0 0,-3 4 0 0 0,-9 10 953 0 0,2 1 0 0 0,0 1 0 0 0,-21 37 0 0 0,23-35-771 0 0,2 1 0 0 0,0 0 0 0 0,1 1 0 0 0,1-1 0 0 0,2 2 0 0 0,0-1 0 0 0,1 1 0 0 0,2 0 0 0 0,-3 26 0 0 0,12-32-3800 0 0,7-22 486 0 0,-10 1 2904 0 0,1 0 0 0 0,0 0 0 0 0,-1 0 0 0 0,0-1 0 0 0,0 1 0 0 0,0-1 0 0 0,0 0 0 0 0,2-7 0 0 0,6-35 57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 4369 0 0,'53'0'999'0'0,"-33"-2"-773"0"0,-1 1 0 0 0,1 2 0 0 0,-1 0-1 0 0,1 1 1 0 0,-1 0 0 0 0,0 2 0 0 0,28 9-1 0 0,-45-13-201 0 0,-1 1-1 0 0,1-1 0 0 0,0 1 0 0 0,0 0 0 0 0,-1 0 0 0 0,1 0 0 0 0,-1 0 0 0 0,1 0 0 0 0,0 0 0 0 0,-1 0 0 0 0,0 1 0 0 0,1-1 0 0 0,-1 0 0 0 0,0 1 0 0 0,0-1 0 0 0,0 1 0 0 0,0 0 0 0 0,0-1 0 0 0,0 1 0 0 0,1 2 1 0 0,-2-1 22 0 0,0-1 0 0 0,0 0 1 0 0,0 0-1 0 0,0 1 1 0 0,-1-1-1 0 0,1 0 1 0 0,-1 1-1 0 0,1-1 1 0 0,-1 0-1 0 0,0 0 1 0 0,0 0-1 0 0,0 0 1 0 0,0 0-1 0 0,0 0 1 0 0,0 0-1 0 0,-1 0 1 0 0,1 0-1 0 0,-1 0 0 0 0,-2 1 1 0 0,-11 16 104 0 0,6-7-202 0 0,0-1 0 0 0,-1 0 0 0 0,-1 0 0 0 0,1-1 0 0 0,-2 0 0 0 0,1-1 0 0 0,-15 9 0 0 0,-62 30-827 0 0,79-40 863 0 0,22-4-22 0 0,20-2-37 0 0,-33-2 71 0 0,16 0 3 0 0,-1 1 0 0 0,0 1 0 0 0,0 0 0 0 0,0 1 0 0 0,-1 1 0 0 0,1 0 0 0 0,24 12 0 0 0,-37-15 10 0 0,0-1-1 0 0,0 1 1 0 0,-1 0-1 0 0,1 0 1 0 0,0 0-1 0 0,-1 1 1 0 0,1-1 0 0 0,-1 0-1 0 0,1 0 1 0 0,-1 1-1 0 0,0-1 1 0 0,0 1-1 0 0,1 0 1 0 0,-1-1-1 0 0,0 1 1 0 0,0 0-1 0 0,-1-1 1 0 0,1 1-1 0 0,0 0 1 0 0,-1 0-1 0 0,1 0 1 0 0,-1 0-1 0 0,1 0 1 0 0,-1 0-1 0 0,0 0 1 0 0,0 0-1 0 0,0-1 1 0 0,0 1-1 0 0,0 0 1 0 0,0 0-1 0 0,-1 0 1 0 0,1 0-1 0 0,0 0 1 0 0,-2 3-1 0 0,-3 5 74 0 0,0 0-1 0 0,0 0 0 0 0,-1-1 1 0 0,0 0-1 0 0,-10 10 0 0 0,-1 5-9 0 0,2-7-180 0 0,0 0 0 0 0,-1-1 0 0 0,-1-1 0 0 0,0-1-1 0 0,-1 0 1 0 0,-23 12 0 0 0,29-18-150 0 0,0 0 0 0 0,-1-1 0 0 0,0-1 0 0 0,0 0 0 0 0,-1-1 0 0 0,-18 5 0 0 0,31-11 159 0 0,0 1 1 0 0,0 0-1 0 0,0-1 0 0 0,0 1 0 0 0,0-1 0 0 0,0 1 0 0 0,0-1 0 0 0,1 1 0 0 0,-1-1 1 0 0,0 1-1 0 0,0-1 0 0 0,1 0 0 0 0,-1 0 0 0 0,0 1 0 0 0,1-1 0 0 0,-1 0 0 0 0,1 0 1 0 0,-1 0-1 0 0,1 0 0 0 0,-1 1 0 0 0,1-1 0 0 0,0 0 0 0 0,-1 0 0 0 0,1 0 0 0 0,0 0 1 0 0,0 0-1 0 0,0 0 0 0 0,0 0 0 0 0,0 0 0 0 0,0 0 0 0 0,0-1 0 0 0,0-41-340 0 0,0 35-254 0 0,4-24-36 0 0,9-2 300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4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8481 0 0,'91'0'771'0'0,"-90"1"-783"0"0,0 0 0 0 0,-1-1 0 0 0,1 1 0 0 0,-1 0 0 0 0,1 0 0 0 0,-1 0 0 0 0,1-1 0 0 0,-1 1 0 0 0,1 0 0 0 0,-1 0 0 0 0,0 0 0 0 0,0 0 0 0 0,1 0 0 0 0,-1 0 0 0 0,0 0 0 0 0,0 0 0 0 0,0 0 0 0 0,0 0 0 0 0,0 0 0 0 0,0 0 0 0 0,0 0 0 0 0,0 0 0 0 0,-1 1 0 0 0,-1 25-342 0 0,2-27 353 0 0,-16 68-191 0 0,12-56 262 0 0,1 0-1 0 0,0 0 1 0 0,1 0-1 0 0,0 1 1 0 0,1-1-1 0 0,0 1 1 0 0,2 16-1 0 0,-1-28-30 0 0,0 0-1 0 0,0 0 0 0 0,0 0 0 0 0,1 0 0 0 0,-1 0 1 0 0,0 1-1 0 0,1-1 0 0 0,-1 0 0 0 0,1 0 0 0 0,-1 0 1 0 0,1 0-1 0 0,-1-1 0 0 0,1 1 0 0 0,0 0 0 0 0,-1 0 1 0 0,1 0-1 0 0,0 0 0 0 0,0-1 0 0 0,-1 1 0 0 0,1 0 1 0 0,0-1-1 0 0,0 1 0 0 0,0 0 0 0 0,0-1 0 0 0,0 1 1 0 0,2 0-1 0 0,-1-1 42 0 0,1 0-1 0 0,-1 1 1 0 0,1-1 0 0 0,0 0 0 0 0,-1-1 0 0 0,1 1-1 0 0,-1 0 1 0 0,1-1 0 0 0,-1 1 0 0 0,1-1-1 0 0,2-1 1 0 0,7-3-320 0 0,-1 0 0 0 0,1-1 0 0 0,16-12-1 0 0,1 2-765 0 0,-8 5 749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8995 0 0,'0'493'-6361'0'0,"15"-522"4005"0"0,-9 16 2295 0 0,-3 6 28 0 0,0 0 1 0 0,0 0-1 0 0,-1-1 1 0 0,0 1-1 0 0,1-10 0 0 0,2-22 12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3983 0 0,'0'235'493'0'0,"0"-222"-491"0"0,0 1-1 0 0,2 0 1 0 0,0 0 0 0 0,0-1-1 0 0,1 1 1 0 0,1-1 0 0 0,0 0-1 0 0,1 0 1 0 0,0 0-1 0 0,1-1 1 0 0,0 0 0 0 0,14 19-1 0 0,-19-29 1 0 0,0-1-1 0 0,0 0 1 0 0,1 0-1 0 0,-1 0 0 0 0,0 0 1 0 0,1 0-1 0 0,-1 0 0 0 0,1 0 1 0 0,-1-1-1 0 0,1 1 1 0 0,-1 0-1 0 0,1-1 0 0 0,-1 1 1 0 0,1-1-1 0 0,0 0 1 0 0,-1 1-1 0 0,1-1 0 0 0,0 0 1 0 0,-1 0-1 0 0,1 0 0 0 0,-1 0 1 0 0,1 0-1 0 0,0-1 1 0 0,-1 1-1 0 0,1 0 0 0 0,0-1 1 0 0,-1 1-1 0 0,1-1 0 0 0,-1 0 1 0 0,1 1-1 0 0,-1-1 1 0 0,1 0-1 0 0,-1 0 0 0 0,0 0 1 0 0,1 0-1 0 0,-1 0 0 0 0,0 0 1 0 0,2-3-1 0 0,3 0 27 0 0,-1-1 0 0 0,0 0 0 0 0,0 0 1 0 0,-1-1-1 0 0,0 0 0 0 0,0 1 0 0 0,5-9 0 0 0,-6 4 52 0 0,0 1 0 0 0,0-1-1 0 0,-1 0 1 0 0,0 1 0 0 0,-1-1 0 0 0,0 0 0 0 0,0-14 0 0 0,-1 20-60 0 0,0-1 1 0 0,0 0-1 0 0,-1 1 0 0 0,1-1 1 0 0,-1 0-1 0 0,0 1 1 0 0,-1-1-1 0 0,1 1 1 0 0,-1-1-1 0 0,0 1 0 0 0,0 0 1 0 0,0-1-1 0 0,0 1 1 0 0,-1 0-1 0 0,1 1 1 0 0,-1-1-1 0 0,-4-4 0 0 0,6 7-42 0 0,0 1 0 0 0,0-1-1 0 0,1 1 1 0 0,-1-1 0 0 0,0 1-1 0 0,0-1 1 0 0,0 1 0 0 0,0-1-1 0 0,0 1 1 0 0,1 0-1 0 0,-1 0 1 0 0,0-1 0 0 0,0 1-1 0 0,0 0 1 0 0,0 0 0 0 0,0 0-1 0 0,0 0 1 0 0,0 0 0 0 0,0 0-1 0 0,0 0 1 0 0,0 1 0 0 0,0-1-1 0 0,1 0 1 0 0,-1 0-1 0 0,0 1 1 0 0,-2 0 0 0 0,-19 18-465 0 0,6-5-136 0 0,12-8 267 0 0,1 0 0 0 0,-1 0-1 0 0,1 0 1 0 0,1 0 0 0 0,-1 0-1 0 0,1 0 1 0 0,0 1 0 0 0,1-1-1 0 0,-1 1 1 0 0,0 9 0 0 0,2-10 334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3212 0 0,'0'0'814'0'0,"7"6"-43"0"0,-4-3-609 0 0,1 1 48 0 0,0 0 1 0 0,-1-1 0 0 0,1 0 0 0 0,1 0-1 0 0,-1 0 1 0 0,0 0 0 0 0,1-1 0 0 0,-1 1 0 0 0,1-1-1 0 0,0 0 1 0 0,-1-1 0 0 0,1 1 0 0 0,0-1-1 0 0,0 0 1 0 0,10 1 0 0 0,-7-1-119 0 0,1-1-53 0 0,0 1 1 0 0,-1 0-1 0 0,1 0 1 0 0,0 1 0 0 0,-1 0-1 0 0,0 1 1 0 0,1-1-1 0 0,-1 2 1 0 0,0-1-1 0 0,-1 1 1 0 0,1 1 0 0 0,-1-1-1 0 0,0 1 1 0 0,9 7-1 0 0,16 29 47 0 0,-31-40-85 0 0,0 0 1 0 0,-1 0-1 0 0,1 0 1 0 0,0 0-1 0 0,0-1 1 0 0,-1 1-1 0 0,1 0 1 0 0,0 0-1 0 0,0-1 1 0 0,0 1-1 0 0,0 0 1 0 0,0-1-1 0 0,0 1 1 0 0,0-1-1 0 0,0 1 1 0 0,0-1-1 0 0,3 1 1 0 0,6 6-8 0 0,12 35-438 0 0,-18-30 194 0 0,1-1 1 0 0,1 0-1 0 0,0-1 1 0 0,10 14-1 0 0,-13-14-2084 0 0,1-15 1863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4112 0 0,'0'271'5354'0'0,"-5"-234"-4948"0"0,4-31-518 0 0,-1 1 1 0 0,1-1-1 0 0,1 0 0 0 0,-1 1 0 0 0,1-1 1 0 0,0 1-1 0 0,0-1 0 0 0,2 11 0 0 0,3-16-2865 0 0,-2 2 2356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12:3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4215 1950 7967 0 0,'0'-1'-707'0'0,"0"-6"300"0"0,0-9 2956 0 0,6 21-2555 0 0,1 0 1 0 0,-1-1-1 0 0,1 1 1 0 0,13 5-1 0 0,-12-6 12 0 0,-4-1-11 0 0,1 1-1 0 0,-1 0 1 0 0,0-1-1 0 0,0 1 1 0 0,-1 1-1 0 0,1-1 1 0 0,-1 1-1 0 0,0-1 1 0 0,0 1-1 0 0,-1 0 1 0 0,1 0-1 0 0,-1 0 1 0 0,0 0-1 0 0,-1 1 0 0 0,1-1 1 0 0,-1 0-1 0 0,0 1 1 0 0,1 9-1 0 0,-2-1 21 0 0,-1 0 0 0 0,0 0 0 0 0,-1 0 0 0 0,0-1 0 0 0,-1 1 0 0 0,-6 16 0 0 0,-48 138 921 0 0,33-103-715 0 0,-42 83 1128 0 0,62-139-1135 0 0,-1-1-1 0 0,1-1 1 0 0,-1 1-1 0 0,-1-1 1 0 0,1 0 0 0 0,-1 0-1 0 0,0 0 1 0 0,-14 10-1 0 0,-9 12 1763 0 0,29-28-1933 0 0,0-1 0 0 0,-1 1 0 0 0,1-1 1 0 0,0 1-1 0 0,0 0 0 0 0,-1-1 0 0 0,1 1 1 0 0,-1-1-1 0 0,1 1 0 0 0,0-1 0 0 0,-1 1 0 0 0,1-1 1 0 0,-1 1-1 0 0,1-1 0 0 0,-1 0 0 0 0,1 1 0 0 0,-1-1 1 0 0,0 0-1 0 0,1 1 0 0 0,-1-1 0 0 0,1 0 0 0 0,-1 0 1 0 0,0 1-1 0 0,1-1 0 0 0,-1 0 0 0 0,0 0 1 0 0,1 0-1 0 0,-1 0 0 0 0,0 0 0 0 0,1 0 0 0 0,-1 0 1 0 0,0 0-1 0 0,1 0 0 0 0,-1 0 0 0 0,0-1 0 0 0,-1 0-2 0 0,1-1 0 0 0,1 1-1 0 0,-1-1 1 0 0,0 1-1 0 0,0-1 1 0 0,0 1 0 0 0,1-1-1 0 0,-1 0 1 0 0,1 1 0 0 0,-1-1-1 0 0,1 0 1 0 0,0-3-1 0 0,-2-62 349 0 0,2 62-98 0 0,0-26-99 0 0,2-1 0 0 0,0 1 0 0 0,14-60 0 0 0,-8 53-125 0 0,7-39 37 0 0,5 2 1 0 0,2 0-1 0 0,4 1 1 0 0,39-81-1 0 0,-62 149-91 0 0,9-18 7 0 0,1 0 1 0 0,2 1-1 0 0,0 1 0 0 0,1 0 0 0 0,26-27 1 0 0,-11 14-14 0 0,29-46-5 0 0,32-38-47 0 0,5 5-148 0 0,-85 99 163 0 0,1-1-1 0 0,1 2 0 0 0,0 0 1 0 0,32-24-1 0 0,-24 22 13 0 0,89-65-87 0 0,17-17 103 0 0,-107 82 2 0 0,0 1 0 0 0,25-11 0 0 0,-40 22 0 0 0,-4 3-1 0 0,0-1 0 0 0,0 1 0 0 0,0 0 1 0 0,0 0-1 0 0,0 0 0 0 0,0 0 0 0 0,0 1 0 0 0,0-1 1 0 0,1 0-1 0 0,-1 1 0 0 0,0-1 0 0 0,0 1 0 0 0,1 0 1 0 0,-1 0-1 0 0,0 0 0 0 0,1 0 0 0 0,-1 0 0 0 0,0 1 1 0 0,0-1-1 0 0,1 0 0 0 0,-1 1 0 0 0,0 0 0 0 0,0 0 1 0 0,0-1-1 0 0,0 1 0 0 0,0 1 0 0 0,0-1 0 0 0,0 0 1 0 0,0 0-1 0 0,0 1 0 0 0,0-1 0 0 0,-1 1 0 0 0,1-1 1 0 0,0 1-1 0 0,-1 0 0 0 0,0 0 0 0 0,3 3 0 0 0,-1 2-37 0 0,0-1 1 0 0,-1 1-1 0 0,0 0 0 0 0,0 0 0 0 0,-1 0 0 0 0,1 0 0 0 0,-2 1 0 0 0,1-1 0 0 0,-1 0 0 0 0,0 0 0 0 0,0 1 0 0 0,-1-1 0 0 0,0 0 0 0 0,-3 9 0 0 0,-33 134-53 0 0,29-121 54 0 0,-2-2-1 0 0,0 1 1 0 0,-2-1-1 0 0,-19 31 1 0 0,2-16 28 0 0,-2-1 1 0 0,-39 40 0 0 0,21-25-10 0 0,1 4-34 0 0,-40 42-3 0 0,66-80 60 0 0,0 2 0 0 0,2 0 0 0 0,0 2 0 0 0,2 0 1 0 0,-27 51-1 0 0,19-30 49 0 0,-92 167 507 0 0,71-122-436 0 0,18-31-75 0 0,7-12-24 0 0,-3-1 0 0 0,-37 56 0 0 0,38-73-26 0 0,-29 31 0 0 0,45-54 0 0 0,4-3 49 0 0,-1-1 1 0 0,1 0-1 0 0,-1 0 0 0 0,0 0 0 0 0,-1 0 0 0 0,1-1 0 0 0,0 1 1 0 0,-1-1-1 0 0,0-1 0 0 0,0 1 0 0 0,0-1 0 0 0,0 0 0 0 0,0-1 1 0 0,-12 3-1 0 0,-12 3 241 0 0,26-7-205 0 0,-1 0 0 0 0,1 0 0 0 0,0-1-1 0 0,0 1 1 0 0,0-1 0 0 0,0 0 0 0 0,-1 0 0 0 0,1 0 0 0 0,0 0-1 0 0,1-1 1 0 0,-1 0 0 0 0,0 0 0 0 0,0 0 0 0 0,1 0-1 0 0,-1 0 1 0 0,1-1 0 0 0,0 1 0 0 0,0-1 0 0 0,0 0-1 0 0,-3-4 1 0 0,5 6-88 0 0,-2-2 33 0 0,0 1 0 0 0,1-1 1 0 0,0 0-1 0 0,-1-1 0 0 0,1 1 1 0 0,0 0-1 0 0,1-1 0 0 0,-1 1 1 0 0,1-1-1 0 0,-1 1 0 0 0,0-5 1 0 0,-28-93 311 0 0,13 32 558 0 0,-28-321 578 0 0,44 365-1393 0 0,1 1 1 0 0,3-27 0 0 0,75-405 192 0 0,-54 346-305 0 0,79-318-181 0 0,-29 176 58 0 0,-70 237 124 0 0,0 0 0 0 0,2 0 0 0 0,0 0 0 0 0,0 1 1 0 0,1 0-1 0 0,1 0 0 0 0,15-19 0 0 0,-9 12-24 0 0,-8 11 3 0 0,0 0 1 0 0,0 0 0 0 0,1 1-1 0 0,0 0 1 0 0,1 1 0 0 0,14-13-1 0 0,-19 18 44 0 0,1 1-1 0 0,0 0 0 0 0,0 0 1 0 0,0 0-1 0 0,0 0 1 0 0,0 0-1 0 0,0 1 0 0 0,1 0 1 0 0,-1 0-1 0 0,0 0 1 0 0,1 0-1 0 0,-1 1 1 0 0,1-1-1 0 0,-1 1 0 0 0,1 0 1 0 0,4 1-1 0 0,-7 0-9 0 0,1 0-1 0 0,-1 0 1 0 0,0 0-1 0 0,1 0 1 0 0,-1 0 0 0 0,0 1-1 0 0,0-1 1 0 0,0 1-1 0 0,0-1 1 0 0,0 1-1 0 0,0 0 1 0 0,-1 0-1 0 0,1 0 1 0 0,0 0 0 0 0,-1 0-1 0 0,0 0 1 0 0,1 0-1 0 0,-1 0 1 0 0,0 1-1 0 0,1 2 1 0 0,1 1-48 0 0,4 5-24 0 0,12 28-95 0 0,-15 26 124 0 0,-9 28-265 0 0,-5-1 0 0 0,-3 0-1 0 0,-25 90 1 0 0,28-147 117 0 0,-7 29-326 0 0,-50 118 1 0 0,55-158 498 0 0,0-1 0 0 0,-2 0 0 0 0,-17 24 0 0 0,10-17 26 0 0,4-6 45 0 0,-2-1 0 0 0,0 0 0 0 0,-2-1-1 0 0,0-1 1 0 0,-1-1 0 0 0,-31 21 0 0 0,33-27 198 0 0,0-1 1 0 0,-1 0-1 0 0,0-2 0 0 0,-1-1 1 0 0,0 0-1 0 0,-25 6 1 0 0,-9-2-20 0 0,-72 9 0 0 0,106-19-185 0 0,-12 0 3 0 0,0-1 0 0 0,0-1-1 0 0,-1-2 1 0 0,1-2 0 0 0,0 0-1 0 0,-44-11 1 0 0,62 10 2 0 0,1 0 0 0 0,-1-1 0 0 0,1-1 0 0 0,0 0 0 0 0,0-1-1 0 0,0-1 1 0 0,1 0 0 0 0,0-1 0 0 0,0-1 0 0 0,1 0 0 0 0,0-1 0 0 0,0 0-1 0 0,2-1 1 0 0,-1 0 0 0 0,1-1 0 0 0,1 0 0 0 0,0-1 0 0 0,0 0 0 0 0,2-1 0 0 0,0 0-1 0 0,0 0 1 0 0,1 0 0 0 0,1-1 0 0 0,0 0 0 0 0,1-1 0 0 0,-3-17 0 0 0,3 4-39 0 0,0 1 0 0 0,2-1 0 0 0,1 1 0 0 0,2-1 0 0 0,0 0 0 0 0,7-39 0 0 0,92-396-65 0 0,-92 435-10 0 0,2 1 0 0 0,0 0-1 0 0,2 0 1 0 0,2 1 0 0 0,0 0-1 0 0,18-26 1 0 0,21-36-83 0 0,-35 57-53 0 0,2 1 1 0 0,1 0-1 0 0,1 2 1 0 0,2 0-1 0 0,35-33 0 0 0,-56 61 166 0 0,0-1-1 0 0,0 0 1 0 0,-1 0-1 0 0,1 1 1 0 0,0-1-1 0 0,-1-1 1 0 0,1 1-1 0 0,-1 0 1 0 0,1 0-1 0 0,-1 0 1 0 0,0-1-1 0 0,0 1 1 0 0,0 0-1 0 0,-1-1 1 0 0,2-2-1 0 0,-2 3-110 0 0,-2 3-30 0 0,-11 10 57 0 0,4-5 124 0 0,-40 32-393 0 0,2 3 0 0 0,-65 69 0 0 0,87-78 212 0 0,2 2 1 0 0,-31 57-1 0 0,-218 431-242 0 0,204-392 345 0 0,-50 89 37 0 0,-247 342 175 0 0,316-493-127 0 0,-3-3 1 0 0,-3-2 0 0 0,-80 70-1 0 0,76-77 52 0 0,-22 22 212 0 0,-121 89-1 0 0,196-162-261 0 0,-32 25 31 0 0,-1-1-1 0 0,-1-2 0 0 0,-1-2 0 0 0,-83 37 1 0 0,115-58-35 0 0,-2 2 83 0 0,-1 0-1 0 0,0-1 1 0 0,-1 0 0 0 0,1-1 0 0 0,-1-1 0 0 0,0 0-1 0 0,1 0 1 0 0,-1-1 0 0 0,-1-1 0 0 0,1 0 0 0 0,0-1-1 0 0,0 0 1 0 0,0-1 0 0 0,-20-4 0 0 0,32 5-81 0 0,-1-1 39 0 0,-1 0 0 0 0,0 0 0 0 0,0-1 0 0 0,1 1 0 0 0,-1-1-1 0 0,0 1 1 0 0,1-1 0 0 0,0 0 0 0 0,-1 1 0 0 0,1-1 0 0 0,-2-3-1 0 0,-7-5 42 0 0,4 4-56 0 0,0-1 0 0 0,0 0 1 0 0,1 0-1 0 0,0 0 0 0 0,0-1 1 0 0,1 0-1 0 0,0-1 0 0 0,0 1 1 0 0,1-1-1 0 0,0 0 0 0 0,1 0 1 0 0,0 0-1 0 0,-3-10 0 0 0,-4-28 242 0 0,1 0 0 0 0,2 0-1 0 0,-1-67 1 0 0,1-608 717 0 0,7 685-985 0 0,16-580 0 0 0,10 145-21 0 0,-20 382-25 0 0,17-220-144 0 0,-20 269 190 0 0,-3 32 0 0 0,0 0 0 0 0,1 0 0 0 0,0 0 0 0 0,0 0 0 0 0,1 0 0 0 0,0 0 0 0 0,7-16 0 0 0,-5 24-162 0 0,-1 10-201 0 0,-1 35-226 0 0,-29 214 440 0 0,7-145-23 0 0,9-47-8 0 0,-52 255-839 0 0,52-278 939 0 0,-1-1-1 0 0,-3 0 1 0 0,-25 53 0 0 0,-6-10 15 0 0,-65 93 1 0 0,92-153 91 0 0,-1 0-1 0 0,-2-2 1 0 0,-1 0-1 0 0,0-1 1 0 0,-1-2 0 0 0,-2 0-1 0 0,0-2 1 0 0,-32 18-1 0 0,30-19-8 0 0,-255 151 111 0 0,272-162 144 0 0,-1-1 1 0 0,0-1 0 0 0,0 0 0 0 0,0 0 0 0 0,-1-1 0 0 0,-17 2-1 0 0,27-5-218 0 0,1 1 0 0 0,-1-1-1 0 0,1 0 1 0 0,0 0-1 0 0,-1 1 1 0 0,1-2 0 0 0,-1 1-1 0 0,1 0 1 0 0,-1 0-1 0 0,1-1 1 0 0,-1 1-1 0 0,1-1 1 0 0,0 0 0 0 0,-1 0-1 0 0,1 0 1 0 0,0 0-1 0 0,0 0 1 0 0,0 0 0 0 0,0-1-1 0 0,0 1 1 0 0,0-1-1 0 0,0 1 1 0 0,0-1 0 0 0,0 0-1 0 0,1 0 1 0 0,-1 0-1 0 0,1 0 1 0 0,-1 0-1 0 0,1 0 1 0 0,0 0 0 0 0,0 0-1 0 0,0 0 1 0 0,0-1-1 0 0,0 1 1 0 0,0-1 0 0 0,1 1-1 0 0,-1 0 1 0 0,1-1-1 0 0,0 1 1 0 0,0-5-1 0 0,-1-13 45 0 0,2 0-1 0 0,0 0 0 0 0,1 0 0 0 0,1 0 0 0 0,8-26 0 0 0,3 4-8 0 0,2 1-1 0 0,36-66 0 0 0,324-558-560 0 0,-142 293 254 0 0,-227 362 198 0 0,68-99-452 0 0,160-178 0 0 0,-226 277 454 0 0,0 1 0 0 0,1 0 1 0 0,0 0-1 0 0,1 1 0 0 0,0 0 0 0 0,0 1 0 0 0,1 0 0 0 0,-1 1 1 0 0,1 1-1 0 0,1-1 0 0 0,-1 2 0 0 0,1 0 0 0 0,19-4 0 0 0,-28 6-3 0 0,1 1-1 0 0,-1 0 1 0 0,1-1-1 0 0,-1 2 0 0 0,1-1 1 0 0,0 0-1 0 0,0 1 1 0 0,-1 0-1 0 0,1 0 1 0 0,0 0-1 0 0,0 1 0 0 0,-1 0 1 0 0,1-1-1 0 0,0 2 1 0 0,-1-1-1 0 0,1 0 0 0 0,-1 1 1 0 0,0 0-1 0 0,1 0 1 0 0,-1 0-1 0 0,0 1 0 0 0,0-1 1 0 0,0 1-1 0 0,-1 0 1 0 0,5 4-1 0 0,3 4-44 0 0,-1 0-1 0 0,0 0 1 0 0,0 1-1 0 0,-1 1 0 0 0,0 0 1 0 0,-1 0-1 0 0,-1 0 1 0 0,0 1-1 0 0,-1 0 1 0 0,0 1-1 0 0,-1-1 1 0 0,-1 1-1 0 0,-1 0 1 0 0,0 0-1 0 0,0 1 1 0 0,-1 18-1 0 0,-52 382-747 0 0,26-293 770 0 0,10-44 12 0 0,-36 162 19 0 0,10-71 462 0 0,-21 35-108 0 0,46-162-307 0 0,10-24-1 0 0,-2-1 0 0 0,0 0 0 0 0,-13 24 1 0 0,3-16-2309 0 0,17-43-325 0 0,2-2 2096 0 0,4-77-9620 0 0,-3-84 6797 0 0,-3-430 1634 0 0,-1 432 1392 0 0,-11 17 43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2827 0 0,'0'84'493'0'0,"0"35"21"0"0,8 82 1906 0 0,-8-178-2061 0 0,0-13-295 0 0,-1 0 1 0 0,1 0 0 0 0,1 0 0 0 0,0 0-1 0 0,1 0 1 0 0,-1-1 0 0 0,2 1 0 0 0,-1 0-1 0 0,8 16 1 0 0,-9-25-151 0 0,-1 0 0 0 0,1-1 0 0 0,0 1 0 0 0,-1 0 0 0 0,1-1 0 0 0,0 1 0 0 0,-1-1-1 0 0,1 1 1 0 0,0-1 0 0 0,0 1 0 0 0,0-1 0 0 0,-1 0 0 0 0,1 1 0 0 0,0-1 0 0 0,0 0 0 0 0,0 1 0 0 0,0-1 0 0 0,0 0 0 0 0,0 0-1 0 0,0 0 1 0 0,-1 0 0 0 0,1 0 0 0 0,0 0 0 0 0,0 0 0 0 0,0 0 0 0 0,0 0 0 0 0,0-1 0 0 0,0 1 0 0 0,0 0 0 0 0,0 0-1 0 0,-1-1 1 0 0,1 1 0 0 0,0-1 0 0 0,0 1 0 0 0,0-1 0 0 0,-1 1 0 0 0,1-1 0 0 0,0 1 0 0 0,-1-1 0 0 0,1 0 0 0 0,0 1 0 0 0,-1-1-1 0 0,1 0 1 0 0,-1 0 0 0 0,1 1 0 0 0,-1-1 0 0 0,1 0 0 0 0,-1 0 0 0 0,0 0 0 0 0,1-1 0 0 0,4-12-214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3084 0 0,'1'233'2613'0'0,"12"-80"-1992"0"0,-8-112-591 0 0,4 82 47 0 0,8 75-77 0 0,-16-182 84 0 0,2 0 0 0 0,0 0-1 0 0,1 0 1 0 0,9 22 0 0 0,-6-18 311 0 0,-6-16-315 0 0,0 0 0 0 0,1 1 0 0 0,0-1 0 0 0,0-1 0 0 0,0 1 1 0 0,0 0-1 0 0,1 0 0 0 0,4 6 0 0 0,-5-9-75 0 0,-1 0-1 0 0,0 0 0 0 0,0 0 1 0 0,1 0-1 0 0,-1 0 1 0 0,1 0-1 0 0,-1 0 1 0 0,1-1-1 0 0,-1 1 1 0 0,1-1-1 0 0,-1 1 1 0 0,1-1-1 0 0,0 1 1 0 0,-1-1-1 0 0,1 0 0 0 0,3 1 1 0 0,-2-2-15 0 0,0 0-1 0 0,0 1 1 0 0,0-1-1 0 0,0-1 1 0 0,0 1-1 0 0,0 0 1 0 0,-1-1 0 0 0,1 1-1 0 0,0-1 1 0 0,-1 0-1 0 0,1 0 1 0 0,-1 0-1 0 0,0 0 1 0 0,1 0 0 0 0,-1 0-1 0 0,0-1 1 0 0,0 1-1 0 0,0-1 1 0 0,-1 0-1 0 0,3-3 1 0 0,23-35-112 0 0,-19 30 172 0 0,-1 1 0 0 0,0-2 0 0 0,0 1 0 0 0,-1-1 0 0 0,-1 0 0 0 0,0 0 0 0 0,5-19 0 0 0,13-119 156 0 0,-22 142-176 0 0,7-43 832 0 0,-6 46-764 0 0,-1 1 0 0 0,0-1 0 0 0,0 0 0 0 0,0 0 1 0 0,-1 0-1 0 0,0 0 0 0 0,0 0 0 0 0,0 0 0 0 0,0 0 0 0 0,-1 0 1 0 0,0 0-1 0 0,0 0 0 0 0,0 0 0 0 0,-4-7 0 0 0,5 11-64 0 0,0 0-1 0 0,-1 0 0 0 0,1 0 0 0 0,-1 1 0 0 0,1-1 1 0 0,-1 0-1 0 0,1 0 0 0 0,-1 0 0 0 0,0 1 1 0 0,1-1-1 0 0,-1 0 0 0 0,0 0 0 0 0,1 1 1 0 0,-1-1-1 0 0,0 1 0 0 0,0-1 0 0 0,0 1 0 0 0,0-1 1 0 0,1 1-1 0 0,-1-1 0 0 0,0 1 0 0 0,0 0 1 0 0,0 0-1 0 0,0-1 0 0 0,0 1 0 0 0,0 0 0 0 0,0 0 1 0 0,0 0-1 0 0,0 0 0 0 0,0 0 0 0 0,0 0 1 0 0,0 0-1 0 0,0 0 0 0 0,0 1 0 0 0,0-1 1 0 0,0 0-1 0 0,0 1 0 0 0,1-1 0 0 0,-1 0 0 0 0,0 1 1 0 0,0-1-1 0 0,0 1 0 0 0,0-1 0 0 0,1 1 1 0 0,-1 0-1 0 0,0-1 0 0 0,0 1 0 0 0,1 0 0 0 0,-2 1 1 0 0,-4 4 45 0 0,0 0 0 0 0,0 0-1 0 0,1 0 1 0 0,-9 15 0 0 0,4-1-29 0 0,9-17-45 0 0,0-1 1 0 0,0 1-1 0 0,0-1 0 0 0,-1 1 1 0 0,1-1-1 0 0,-1 0 0 0 0,1 0 0 0 0,-1 0 1 0 0,1 0-1 0 0,-1 0 0 0 0,0 0 0 0 0,0 0 1 0 0,0-1-1 0 0,0 1 0 0 0,-1 0 0 0 0,1-1 1 0 0,0 0-1 0 0,-5 2 0 0 0,5-2 1 0 0,1 0-1 0 0,-1 1 0 0 0,1-1 1 0 0,-1 0-1 0 0,1 0 0 0 0,0 1 1 0 0,0-1-1 0 0,-1 0 0 0 0,1 1 1 0 0,0-1-1 0 0,0 1 0 0 0,0 0 1 0 0,1-1-1 0 0,-1 1 1 0 0,0 2-1 0 0,-30 72 33 0 0,-31 68-804 0 0,12-42-1033 0 0,44-87 1649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73 3341 0 0,'0'-4'86'0'0,"0"0"-1"0"0,0 0 1 0 0,0 1 0 0 0,0-1-1 0 0,-1 0 1 0 0,0 1 0 0 0,1-1-1 0 0,-1 0 1 0 0,-1 1 0 0 0,1-1-1 0 0,0 1 1 0 0,-1 0 0 0 0,0-1-1 0 0,-3-5 1 0 0,3 8-30 0 0,0-1 0 0 0,0 1 0 0 0,0 0-1 0 0,0 0 1 0 0,0 0 0 0 0,0 0 0 0 0,-1 0 0 0 0,1 0 0 0 0,0 0 0 0 0,0 1-1 0 0,-1-1 1 0 0,1 1 0 0 0,-1 0 0 0 0,1-1 0 0 0,0 1 0 0 0,-1 0 0 0 0,1 0 0 0 0,0 1-1 0 0,-1-1 1 0 0,1 0 0 0 0,0 1 0 0 0,-4 1 0 0 0,-6 1-236 0 0,1 2-1 0 0,-1-1 1 0 0,1 2 0 0 0,-1-1 0 0 0,1 2-1 0 0,1-1 1 0 0,0 1 0 0 0,0 1 0 0 0,0 0-1 0 0,1 1 1 0 0,-16 17 0 0 0,-1 1 41 0 0,22-25 149 0 0,1 0 0 0 0,0 1 1 0 0,0 0-1 0 0,0-1 0 0 0,0 1 0 0 0,1 0 1 0 0,-1 0-1 0 0,1 1 0 0 0,0-1 0 0 0,0 0 1 0 0,0 1-1 0 0,0-1 0 0 0,0 1 0 0 0,1 0 1 0 0,0 0-1 0 0,-1 0 0 0 0,1-1 0 0 0,1 1 1 0 0,-1 0-1 0 0,1 0 0 0 0,-1 0 0 0 0,1 0 1 0 0,1 5-1 0 0,1 1 22 0 0,1 0 0 0 0,0-1 1 0 0,1 0-1 0 0,0 0 0 0 0,0 0 0 0 0,1 0 1 0 0,0-1-1 0 0,1 0 0 0 0,0 0 0 0 0,0 0 1 0 0,9 8-1 0 0,-4-3-33 0 0,0 0 1 0 0,15 25-1 0 0,-22-31 37 0 0,1-2 0 0 0,0 1 0 0 0,1 0 0 0 0,-1-1 0 0 0,1 0 0 0 0,0 0 0 0 0,0-1-1 0 0,0 0 1 0 0,1 0 0 0 0,0 0 0 0 0,10 4 0 0 0,-9-4 14 0 0,0 0 1 0 0,0 0 0 0 0,0 1-1 0 0,-1 0 1 0 0,0 0-1 0 0,0 1 1 0 0,7 7 0 0 0,-11-10 127 0 0,-2-3-160 0 0,0 1 1 0 0,0 1-1 0 0,0-1 0 0 0,0 0 0 0 0,0 0 0 0 0,0 0 1 0 0,0 0-1 0 0,0 1 0 0 0,0-1 0 0 0,0 1 1 0 0,-1-1-1 0 0,1 0 0 0 0,0 1 0 0 0,-1-1 0 0 0,1 1 1 0 0,-1-1-1 0 0,0 1 0 0 0,0 0 0 0 0,1-1 0 0 0,-1 1 1 0 0,0-1-1 0 0,0 1 0 0 0,-1-1 0 0 0,1 1 1 0 0,0 0-1 0 0,0-1 0 0 0,-1 1 0 0 0,0 1 0 0 0,-2 3-40 0 0,0 0 0 0 0,0-1 0 0 0,-1 1 0 0 0,0-1 0 0 0,0 0 0 0 0,0 0 0 0 0,-1 0 0 0 0,1 0 0 0 0,-1-1 0 0 0,0 0 0 0 0,-1 0 0 0 0,1 0 0 0 0,-1-1 0 0 0,1 0 0 0 0,-1 0 0 0 0,-11 4 0 0 0,4-2 20 0 0,-1 0 1 0 0,0-1-1 0 0,-1-1 1 0 0,1 0-1 0 0,0-1 0 0 0,-24 1 1 0 0,-30-9 622 0 0,71 3-635 0 0,0 0 0 0 0,0 0 0 0 0,0 0 0 0 0,1 0 0 0 0,-1 0 0 0 0,1 1 0 0 0,0 0 0 0 0,-1 0 0 0 0,5-2-1 0 0,13-9-401 0 0,11-13 231 0 0,0-2-1 0 0,48-54 0 0 0,-69 69 154 0 0,-2-1-1 0 0,1 0 1 0 0,8-19-1 0 0,0 2 13 0 0,-5 7-1147 0 0,20-45 0 0 0,-31 65 1061 0 0,-1 4 60 0 0,-1-1 0 0 0,0 1 1 0 0,0 0-1 0 0,0 0 0 0 0,0 0 1 0 0,1 0-1 0 0,-1-1 0 0 0,0 1 1 0 0,0 0-1 0 0,0 0 0 0 0,0-1 1 0 0,0 1-1 0 0,0 0 0 0 0,0 0 1 0 0,1-1-1 0 0,-1 1 0 0 0,0 0 1 0 0,0 0-1 0 0,0-1 0 0 0,0 1 1 0 0,0 0-1 0 0,0 0 0 0 0,0-1 1 0 0,0 1-1 0 0,0 0 0 0 0,0 0 1 0 0,-1-1-1 0 0,1 1 0 0 0,0 0 1 0 0,0 0-1 0 0,0-1 0 0 0,0 1 1 0 0,0 0-1 0 0,0 0 0 0 0,0 0 1 0 0,-1-1-1 0 0,1 1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1413 0 0,'0'1'9'0'0,"0"-1"0"0"0,0 0 0 0 0,0 0-1 0 0,1 0 1 0 0,-1 0 0 0 0,0 0-1 0 0,0 0 1 0 0,0 1 0 0 0,1-1 0 0 0,-1 0-1 0 0,0 0 1 0 0,0 0 0 0 0,0 0-1 0 0,1 0 1 0 0,-1 0 0 0 0,0 0 0 0 0,0 0-1 0 0,0 0 1 0 0,1 0 0 0 0,-1 0-1 0 0,0 0 1 0 0,0 0 0 0 0,0 0 0 0 0,1 0-1 0 0,-1 0 1 0 0,0 0 0 0 0,0-1-1 0 0,0 1 1 0 0,1 0 0 0 0,-1 0 0 0 0,0 0-1 0 0,0 0 1 0 0,0 0 0 0 0,0 0-1 0 0,0 0 1 0 0,1-1 0 0 0,-1 1 0 0 0,0 0-1 0 0,0 0 1 0 0,0 0 0 0 0,0 0-1 0 0,0-1 1 0 0,0 1 0 0 0,1 0 0 0 0,-1 0-1 0 0,0 0 1 0 0,0-1 0 0 0,0 1-1 0 0,0 0 1 0 0,0 0 0 0 0,0 0 0 0 0,0-1-1 0 0,0 1 1 0 0,0 0 0 0 0,0 0-1 0 0,0 0 1 0 0,0-1 0 0 0,0 1 0 0 0,0 0-1 0 0,0 0 1 0 0,0 0 0 0 0,0-1-1 0 0,-1 1 1 0 0,1 0 0 0 0,0 0 0 0 0,0-1-1 0 0,19 7 458 0 0,-16-4-360 0 0,0-1 0 0 0,0 1-1 0 0,0 0 1 0 0,0 0 0 0 0,0 0 0 0 0,0 0 0 0 0,-1 0 0 0 0,1 1-1 0 0,-1-1 1 0 0,4 5 0 0 0,13 11 186 0 0,-17-16-226 0 0,1 0 1 0 0,0 0-1 0 0,-1 0 0 0 0,0 0 0 0 0,1 1 0 0 0,-1-1 0 0 0,0 1 1 0 0,0 0-1 0 0,2 5 0 0 0,21 22 429 0 0,77 72 2225 0 0,44 36-2378 0 0,-146-137-388 0 0,1 0 0 0 0,-1-1 0 0 0,1 1 0 0 0,0 0 0 0 0,-1-1 0 0 0,1 1-1 0 0,0-1 1 0 0,0 1 0 0 0,0-1 0 0 0,-1 1 0 0 0,1-1 0 0 0,0 0 0 0 0,0 1 0 0 0,0-1-1 0 0,0 0 1 0 0,0 0 0 0 0,0 1 0 0 0,0-1 0 0 0,-1 0 0 0 0,2 0 0 0 0,5-13-1378 0 0,-12-40-1619 0 0,3 43 2546 0 0,-2-10-38 0 0,-4-48-472 0 0,8 21 728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0 385 0 0,'-5'0'688'0'0,"1"0"-1"0"0,0 1 0 0 0,-1-1 0 0 0,1 1 0 0 0,0 0 0 0 0,0 0 1 0 0,-6 2-1 0 0,6-1-632 0 0,0 1 0 0 0,-1 0 1 0 0,1-1-1 0 0,0 1 1 0 0,1 0-1 0 0,-1 1 0 0 0,-4 4 1 0 0,-10 8 278 0 0,11-10-297 0 0,1 0 0 0 0,0 0 0 0 0,1 0-1 0 0,-1 0 1 0 0,1 1 0 0 0,0 0 0 0 0,1 0-1 0 0,-1 0 1 0 0,1 1 0 0 0,1-1 0 0 0,-5 15-1 0 0,-11 22 294 0 0,0 0-255 0 0,-23 80 0 0 0,42-123-75 0 0,-7 17-116 0 0,-10 38-628 0 0,16-52 701 0 0,0-1 1 0 0,0 1-1 0 0,1-1 1 0 0,-1 1-1 0 0,1-1 1 0 0,0 1-1 0 0,0-1 0 0 0,1 1 1 0 0,-1-1-1 0 0,1 1 1 0 0,-1-1-1 0 0,3 7 1 0 0,0-7-87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1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133 172 642 0 0,'3'-37'241'0'0,"-2"32"67"0"0,-1 0 0 0 0,1 0 0 0 0,0-1 0 0 0,-1 1 0 0 0,0 0 0 0 0,-1 0 0 0 0,1 0 1 0 0,-1-1-1 0 0,0 1 0 0 0,0 0 0 0 0,0 0 0 0 0,-1 0 0 0 0,0 0 0 0 0,-4-8 0 0 0,4 9-337 0 0,-1-1 1 0 0,0 1-1 0 0,0 0 0 0 0,0 0 1 0 0,-1 1-1 0 0,1-1 0 0 0,-1 1 1 0 0,0-1-1 0 0,-4-2 1 0 0,6 5-23 0 0,0 0 0 0 0,0 0 1 0 0,-1 0-1 0 0,1 0 0 0 0,0 0 1 0 0,0 1-1 0 0,-1-1 1 0 0,1 1-1 0 0,0-1 0 0 0,-1 1 1 0 0,1 0-1 0 0,-1 0 1 0 0,1 0-1 0 0,0 0 0 0 0,-1 1 1 0 0,1-1-1 0 0,-1 1 1 0 0,1-1-1 0 0,0 1 0 0 0,-5 1 1 0 0,5-1 9 0 0,0 0 1 0 0,0 0-1 0 0,0 0 0 0 0,0 1 1 0 0,0-1-1 0 0,1 0 1 0 0,-1 1-1 0 0,0-1 1 0 0,0 1-1 0 0,1 0 0 0 0,-1-1 1 0 0,1 1-1 0 0,0 0 1 0 0,0 0-1 0 0,-1 0 0 0 0,1 0 1 0 0,0 0-1 0 0,0 0 1 0 0,1 0-1 0 0,-1 0 1 0 0,0 1-1 0 0,1-1 0 0 0,-1 0 1 0 0,1 0-1 0 0,0 1 1 0 0,0-1-1 0 0,0 0 0 0 0,0 0 1 0 0,0 1-1 0 0,0-1 1 0 0,1 0-1 0 0,-1 0 1 0 0,1 1-1 0 0,0-1 0 0 0,-1 0 1 0 0,2 3-1 0 0,5 11 102 0 0,1 1 1 0 0,0-1-1 0 0,20 29 0 0 0,-4-5-111 0 0,21 54 265 0 0,-35-70-202 0 0,1-1 26 0 0,-2 1 0 0 0,-1 1 1 0 0,9 39-1 0 0,-16-57-32 0 0,0 1-1 0 0,-1-1 1 0 0,0 1 0 0 0,0 0 0 0 0,0-1-1 0 0,-1 1 1 0 0,-1 0 0 0 0,1-1 0 0 0,-1 0-1 0 0,0 1 1 0 0,-1-1 0 0 0,1 0 0 0 0,-2 0-1 0 0,1 0 1 0 0,-8 11 0 0 0,10-16 46 0 0,0 0-1 0 0,1-1 1 0 0,-1 1-1 0 0,0-1 1 0 0,0 1-1 0 0,0-1 1 0 0,0 0-1 0 0,-1 1 1 0 0,1-1 0 0 0,0 0-1 0 0,0 0 1 0 0,-1 0-1 0 0,1 0 1 0 0,-1 0-1 0 0,1 0 1 0 0,-1 0 0 0 0,1 0-1 0 0,-1-1 1 0 0,0 1-1 0 0,1 0 1 0 0,-1-1-1 0 0,0 0 1 0 0,0 1 0 0 0,1-1-1 0 0,-1 0 1 0 0,0 0-1 0 0,0 0 1 0 0,1 0-1 0 0,-1 0 1 0 0,0 0 0 0 0,1-1-1 0 0,-1 1 1 0 0,0 0-1 0 0,0-1 1 0 0,1 1-1 0 0,-1-1 1 0 0,1 0 0 0 0,-1 0-1 0 0,0 0 1 0 0,1 0-1 0 0,0 0 1 0 0,-1 0-1 0 0,-2-2 1 0 0,1-1 112 0 0,-1 0 0 0 0,1 0 1 0 0,0 0-1 0 0,0 0 0 0 0,0 0 0 0 0,0-1 0 0 0,1 1 1 0 0,0-1-1 0 0,0 0 0 0 0,0 0 0 0 0,1 0 0 0 0,-1 0 1 0 0,0-8-1 0 0,1-2-211 0 0,2-1 0 0 0,-1 1 0 0 0,2 0 0 0 0,0-1 0 0 0,1 1 1 0 0,1 0-1 0 0,0 1 0 0 0,1-1 0 0 0,0 1 0 0 0,1 0 0 0 0,1 0 0 0 0,0 0 0 0 0,10-13 0 0 0,14-3-189 0 0,76-120-558 0 0,-106 149 646 0 0,0 0 0 0 0,0 0 0 0 0,0 0-1 0 0,0 0 1 0 0,0-1 0 0 0,-1 1 0 0 0,1 0 0 0 0,-1 0-1 0 0,1-1 1 0 0,-1 1 0 0 0,1 0 0 0 0,-1 0-1 0 0,1-1 1 0 0,-1 1 0 0 0,0-1 0 0 0,0 1-1 0 0,0 0 1 0 0,0-1 0 0 0,0 1 0 0 0,0 0-1 0 0,0-1 1 0 0,-1 1 0 0 0,1-2 0 0 0,-11-21-175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4240 0 0,'1'3'130'0'0,"0"-1"0"0"0,0 1 0 0 0,0-1 1 0 0,0 0-1 0 0,0 1 0 0 0,0-1 0 0 0,1 0 0 0 0,-1 0 0 0 0,1 0 0 0 0,-1 0 0 0 0,1 0 0 0 0,0 0 0 0 0,0-1 0 0 0,0 1 0 0 0,0 0 0 0 0,0-1 0 0 0,0 1 0 0 0,1-1 0 0 0,-1 0 0 0 0,0 0 0 0 0,3 1 0 0 0,18 13 243 0 0,-19-12-2193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2827 0 0,'0'0'2184'0'0,"2"0"-1670"0"0,5 0-385 0 0,-5 0-1 0 0,3 0 1 0 0,-2 0-129 0 0,10 0 0 0 0,-7 0-900 0 0,0 0 386 0 0,-2 0 257 0 0,6 0 129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1413 0 0,'5'-5'1132'0'0,"0"-1"-1"0"0,0 0 1 0 0,0 0-1 0 0,-1-1 1 0 0,6-10-1 0 0,5-9-1699 0 0,0 2 0 0 0,1 0-1 0 0,1 0 1 0 0,2 2-1 0 0,34-34 1 0 0,-43 46 530 0 0,-6 4 38 0 0</inkml:trace>
  <inkml:trace contextRef="#ctx0" brushRef="#br0" timeOffset="1">173 33 514 0 0,'0'0'1371'0'0,"40"-3"128"0"0,38-24-878 0 0,-71 25-643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0T09:32:3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6296 0 0,'12'-1'315'0'0,"-1"0"0"0"0,0-1 1 0 0,0-1-1 0 0,0 1 0 0 0,0-2 0 0 0,0 0 0 0 0,-1 0 0 0 0,1-1 0 0 0,-1 0 0 0 0,0 0 0 0 0,14-12 0 0 0,-7 7-283 0 0,1-7-2618 0 0,-11 9-1917 0 0,-3 4 3282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09E28-08C2-462B-A3B0-09F14E483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4CD440-1AE5-46B9-A94F-3A40D41A7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34EEA0-0E33-42B5-B3CC-13DE3A53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0FAB00-3F1D-40DB-8560-AA81FA33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A8B2C-A9B0-4F57-9BA3-D3BB71A9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0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BE9E9-A8BB-408E-992A-FEC7454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6ED640-02DA-4ABD-B970-47A7093D2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40F9C-7647-4A45-8AE9-A14021F2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4F0AB-762B-425C-BF6E-798B19AE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A1E32-5A01-42C2-8E7F-B3755348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0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A0A216-AAF4-44BA-8308-731FA74B0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4EE7CC-B9C1-4DCE-AA74-D87F82ABD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D79BB-469E-43FE-BD57-6D20B330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D73B33-8551-4AA1-A7B8-276120CB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4E1F03-CF2A-41FB-A5AB-184CD95F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4C8D6-5A09-4868-BAD6-593200C3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F4A14-7984-4CFB-AA94-08F4FE4FA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F61D0-80A0-494F-85C1-7699B40E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577AB0-4B70-45CF-8F83-4E731C30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34021-B235-468B-8A14-21E378A5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1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F3664-B27A-4104-B748-FCE4FFF2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3BC313-186D-431C-9DDA-69DEF5D49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B1E99-A37D-42B2-B234-0BE804E9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A5344-9B28-4DE8-B276-FDDE18C2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72EF5-ECF6-420A-BF10-569DB3C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9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52272-242E-4370-B665-1C7E7993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FF330-660E-44B6-B1D9-CCDEC4B8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3D918-E268-4062-AE1B-566D759E5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D60736-D5FA-4CB0-ADCC-B9DD39DA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721CDB-0153-4B18-9E32-1F6976AE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3B842-F457-4D43-95BE-00418F6B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3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541C-B885-4919-B202-EE1D1EBA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2CB77-FDB5-4C2B-8F4D-9F057A6D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06AA37-EC4F-403A-8DBC-4853BC8EB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33D791-9CDC-4F2A-84F2-D67A2DA61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1F3908-9F2E-4D92-922C-D8B73D70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2F9726-EFAC-48E9-8960-5FE980A6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24BF81-CF42-4374-8E0B-09B2E091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F35813-098D-4763-BB47-273BCB41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1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4AC41-C298-4C14-A71D-D2630DC7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DB441C-A5ED-4BDC-86C5-00A920D6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E74022-1995-4CFA-B50F-4566D2DE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113EC7-2CEC-4C99-BD11-F9741F50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8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58CC00-4816-4A06-AD0C-9BAA54CC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05183-C7C0-4CB1-A736-DCC00BDD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26B275-F43A-4344-8B37-974C42A6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96942-9916-49FB-838C-6E55AA2C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D53FC-AA96-4322-98B8-7C384B58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A25613-75ED-4B65-A3B1-13D5E99C2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7BDF3-7BB2-4935-92A3-D5CBE625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E6450-A116-40E4-B1F5-1D315A47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1387D-DDF0-4D19-A5D6-DEA6AEE9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6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28FA7-E3A7-4D39-8FB3-67D3D87B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9D6671-23CB-4CF5-B8F3-0FB6AE5D6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AAAA2B-F0E5-4BD2-88EF-9D2785257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A4D0D1-DBF1-429C-94B8-39AE65C6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C62775-9DCD-42FA-ACF3-7A37B1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6EA5B2-2C10-4005-9725-EC081CA8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9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A641F6-8593-4447-878D-70897AC7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A5C616-5FFC-46AC-BD0B-A40D1D08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C3982-3A5F-46B3-87B4-5B41885BA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2DBB-90E6-4A6B-9CDE-A02151BF13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C5AE6-F3A6-44D5-BC55-C5E1FB028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04BE2-A1F9-425F-9AC9-7D5477ED4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6061-D647-41AE-8A69-1A1BEB2AE79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C6968447-572D-48AF-A894-CE7188E82D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210" y="148147"/>
            <a:ext cx="2809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9A890B37-BD50-4169-AB3E-9E252753F011}"/>
              </a:ext>
            </a:extLst>
          </p:cNvPr>
          <p:cNvCxnSpPr>
            <a:cxnSpLocks/>
          </p:cNvCxnSpPr>
          <p:nvPr userDrawn="1"/>
        </p:nvCxnSpPr>
        <p:spPr>
          <a:xfrm>
            <a:off x="3346142" y="900838"/>
            <a:ext cx="8189650" cy="1934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5DD84B6D-E9D6-47E3-BF55-F9DF67588DE7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7007"/>
            <a:ext cx="8189650" cy="1934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3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customXml" Target="../ink/ink161.xml"/><Relationship Id="rId18" Type="http://schemas.openxmlformats.org/officeDocument/2006/relationships/image" Target="../media/image176.png"/><Relationship Id="rId3" Type="http://schemas.openxmlformats.org/officeDocument/2006/relationships/customXml" Target="../ink/ink156.xml"/><Relationship Id="rId7" Type="http://schemas.openxmlformats.org/officeDocument/2006/relationships/customXml" Target="../ink/ink158.xml"/><Relationship Id="rId12" Type="http://schemas.openxmlformats.org/officeDocument/2006/relationships/image" Target="../media/image173.png"/><Relationship Id="rId17" Type="http://schemas.openxmlformats.org/officeDocument/2006/relationships/customXml" Target="../ink/ink163.xml"/><Relationship Id="rId2" Type="http://schemas.openxmlformats.org/officeDocument/2006/relationships/image" Target="../media/image168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customXml" Target="../ink/ink160.xml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10" Type="http://schemas.openxmlformats.org/officeDocument/2006/relationships/image" Target="../media/image172.png"/><Relationship Id="rId4" Type="http://schemas.openxmlformats.org/officeDocument/2006/relationships/image" Target="../media/image169.png"/><Relationship Id="rId9" Type="http://schemas.openxmlformats.org/officeDocument/2006/relationships/customXml" Target="../ink/ink159.xml"/><Relationship Id="rId14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4.xm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customXml" Target="../ink/ink165.xml"/><Relationship Id="rId4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customXml" Target="../ink/ink171.xml"/><Relationship Id="rId3" Type="http://schemas.openxmlformats.org/officeDocument/2006/relationships/customXml" Target="../ink/ink166.xml"/><Relationship Id="rId7" Type="http://schemas.openxmlformats.org/officeDocument/2006/relationships/customXml" Target="../ink/ink168.xml"/><Relationship Id="rId12" Type="http://schemas.openxmlformats.org/officeDocument/2006/relationships/image" Target="../media/image172.png"/><Relationship Id="rId2" Type="http://schemas.openxmlformats.org/officeDocument/2006/relationships/image" Target="../media/image181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customXml" Target="../ink/ink170.xml"/><Relationship Id="rId5" Type="http://schemas.openxmlformats.org/officeDocument/2006/relationships/customXml" Target="../ink/ink167.xml"/><Relationship Id="rId15" Type="http://schemas.openxmlformats.org/officeDocument/2006/relationships/customXml" Target="../ink/ink173.xml"/><Relationship Id="rId10" Type="http://schemas.openxmlformats.org/officeDocument/2006/relationships/image" Target="../media/image185.png"/><Relationship Id="rId4" Type="http://schemas.openxmlformats.org/officeDocument/2006/relationships/image" Target="../media/image182.png"/><Relationship Id="rId9" Type="http://schemas.openxmlformats.org/officeDocument/2006/relationships/customXml" Target="../ink/ink169.xml"/><Relationship Id="rId14" Type="http://schemas.openxmlformats.org/officeDocument/2006/relationships/customXml" Target="../ink/ink1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.xml"/><Relationship Id="rId21" Type="http://schemas.openxmlformats.org/officeDocument/2006/relationships/customXml" Target="../ink/ink20.xml"/><Relationship Id="rId42" Type="http://schemas.openxmlformats.org/officeDocument/2006/relationships/image" Target="../media/image35.png"/><Relationship Id="rId63" Type="http://schemas.openxmlformats.org/officeDocument/2006/relationships/customXml" Target="../ink/ink41.xml"/><Relationship Id="rId84" Type="http://schemas.openxmlformats.org/officeDocument/2006/relationships/image" Target="../media/image56.png"/><Relationship Id="rId138" Type="http://schemas.openxmlformats.org/officeDocument/2006/relationships/image" Target="../media/image83.png"/><Relationship Id="rId159" Type="http://schemas.openxmlformats.org/officeDocument/2006/relationships/customXml" Target="../ink/ink89.xml"/><Relationship Id="rId170" Type="http://schemas.openxmlformats.org/officeDocument/2006/relationships/image" Target="../media/image99.png"/><Relationship Id="rId191" Type="http://schemas.openxmlformats.org/officeDocument/2006/relationships/customXml" Target="../ink/ink105.xml"/><Relationship Id="rId205" Type="http://schemas.openxmlformats.org/officeDocument/2006/relationships/customXml" Target="../ink/ink112.xml"/><Relationship Id="rId226" Type="http://schemas.openxmlformats.org/officeDocument/2006/relationships/image" Target="../media/image127.png"/><Relationship Id="rId247" Type="http://schemas.openxmlformats.org/officeDocument/2006/relationships/customXml" Target="../ink/ink133.xml"/><Relationship Id="rId107" Type="http://schemas.openxmlformats.org/officeDocument/2006/relationships/customXml" Target="../ink/ink63.xml"/><Relationship Id="rId11" Type="http://schemas.openxmlformats.org/officeDocument/2006/relationships/customXml" Target="../ink/ink15.xml"/><Relationship Id="rId32" Type="http://schemas.openxmlformats.org/officeDocument/2006/relationships/image" Target="../media/image30.png"/><Relationship Id="rId53" Type="http://schemas.openxmlformats.org/officeDocument/2006/relationships/customXml" Target="../ink/ink36.xml"/><Relationship Id="rId74" Type="http://schemas.openxmlformats.org/officeDocument/2006/relationships/image" Target="../media/image51.png"/><Relationship Id="rId128" Type="http://schemas.openxmlformats.org/officeDocument/2006/relationships/image" Target="../media/image78.png"/><Relationship Id="rId149" Type="http://schemas.openxmlformats.org/officeDocument/2006/relationships/customXml" Target="../ink/ink84.xml"/><Relationship Id="rId5" Type="http://schemas.openxmlformats.org/officeDocument/2006/relationships/customXml" Target="../ink/ink12.xml"/><Relationship Id="rId95" Type="http://schemas.openxmlformats.org/officeDocument/2006/relationships/customXml" Target="../ink/ink57.xml"/><Relationship Id="rId160" Type="http://schemas.openxmlformats.org/officeDocument/2006/relationships/image" Target="../media/image94.png"/><Relationship Id="rId181" Type="http://schemas.openxmlformats.org/officeDocument/2006/relationships/customXml" Target="../ink/ink100.xml"/><Relationship Id="rId216" Type="http://schemas.openxmlformats.org/officeDocument/2006/relationships/image" Target="../media/image122.png"/><Relationship Id="rId237" Type="http://schemas.openxmlformats.org/officeDocument/2006/relationships/customXml" Target="../ink/ink128.xml"/><Relationship Id="rId22" Type="http://schemas.openxmlformats.org/officeDocument/2006/relationships/image" Target="../media/image25.png"/><Relationship Id="rId43" Type="http://schemas.openxmlformats.org/officeDocument/2006/relationships/customXml" Target="../ink/ink31.xml"/><Relationship Id="rId64" Type="http://schemas.openxmlformats.org/officeDocument/2006/relationships/image" Target="../media/image46.png"/><Relationship Id="rId118" Type="http://schemas.openxmlformats.org/officeDocument/2006/relationships/image" Target="../media/image73.png"/><Relationship Id="rId139" Type="http://schemas.openxmlformats.org/officeDocument/2006/relationships/customXml" Target="../ink/ink79.xml"/><Relationship Id="rId85" Type="http://schemas.openxmlformats.org/officeDocument/2006/relationships/customXml" Target="../ink/ink52.xml"/><Relationship Id="rId150" Type="http://schemas.openxmlformats.org/officeDocument/2006/relationships/image" Target="../media/image89.png"/><Relationship Id="rId171" Type="http://schemas.openxmlformats.org/officeDocument/2006/relationships/customXml" Target="../ink/ink95.xml"/><Relationship Id="rId192" Type="http://schemas.openxmlformats.org/officeDocument/2006/relationships/image" Target="../media/image110.png"/><Relationship Id="rId206" Type="http://schemas.openxmlformats.org/officeDocument/2006/relationships/image" Target="../media/image117.png"/><Relationship Id="rId227" Type="http://schemas.openxmlformats.org/officeDocument/2006/relationships/customXml" Target="../ink/ink123.xml"/><Relationship Id="rId248" Type="http://schemas.openxmlformats.org/officeDocument/2006/relationships/image" Target="../media/image138.png"/><Relationship Id="rId12" Type="http://schemas.openxmlformats.org/officeDocument/2006/relationships/image" Target="../media/image20.png"/><Relationship Id="rId17" Type="http://schemas.openxmlformats.org/officeDocument/2006/relationships/customXml" Target="../ink/ink18.xml"/><Relationship Id="rId33" Type="http://schemas.openxmlformats.org/officeDocument/2006/relationships/customXml" Target="../ink/ink26.xml"/><Relationship Id="rId38" Type="http://schemas.openxmlformats.org/officeDocument/2006/relationships/image" Target="../media/image33.png"/><Relationship Id="rId59" Type="http://schemas.openxmlformats.org/officeDocument/2006/relationships/customXml" Target="../ink/ink39.xml"/><Relationship Id="rId103" Type="http://schemas.openxmlformats.org/officeDocument/2006/relationships/customXml" Target="../ink/ink61.xml"/><Relationship Id="rId108" Type="http://schemas.openxmlformats.org/officeDocument/2006/relationships/image" Target="../media/image68.png"/><Relationship Id="rId124" Type="http://schemas.openxmlformats.org/officeDocument/2006/relationships/image" Target="../media/image76.png"/><Relationship Id="rId129" Type="http://schemas.openxmlformats.org/officeDocument/2006/relationships/customXml" Target="../ink/ink74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47.xml"/><Relationship Id="rId91" Type="http://schemas.openxmlformats.org/officeDocument/2006/relationships/customXml" Target="../ink/ink55.xml"/><Relationship Id="rId96" Type="http://schemas.openxmlformats.org/officeDocument/2006/relationships/image" Target="../media/image62.png"/><Relationship Id="rId140" Type="http://schemas.openxmlformats.org/officeDocument/2006/relationships/image" Target="../media/image84.png"/><Relationship Id="rId145" Type="http://schemas.openxmlformats.org/officeDocument/2006/relationships/customXml" Target="../ink/ink82.xml"/><Relationship Id="rId161" Type="http://schemas.openxmlformats.org/officeDocument/2006/relationships/customXml" Target="../ink/ink90.xml"/><Relationship Id="rId166" Type="http://schemas.openxmlformats.org/officeDocument/2006/relationships/image" Target="../media/image97.png"/><Relationship Id="rId182" Type="http://schemas.openxmlformats.org/officeDocument/2006/relationships/image" Target="../media/image105.png"/><Relationship Id="rId187" Type="http://schemas.openxmlformats.org/officeDocument/2006/relationships/customXml" Target="../ink/ink103.xml"/><Relationship Id="rId217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212" Type="http://schemas.openxmlformats.org/officeDocument/2006/relationships/image" Target="../media/image120.png"/><Relationship Id="rId233" Type="http://schemas.openxmlformats.org/officeDocument/2006/relationships/customXml" Target="../ink/ink126.xml"/><Relationship Id="rId238" Type="http://schemas.openxmlformats.org/officeDocument/2006/relationships/image" Target="../media/image133.png"/><Relationship Id="rId23" Type="http://schemas.openxmlformats.org/officeDocument/2006/relationships/customXml" Target="../ink/ink21.xml"/><Relationship Id="rId28" Type="http://schemas.openxmlformats.org/officeDocument/2006/relationships/image" Target="../media/image28.png"/><Relationship Id="rId49" Type="http://schemas.openxmlformats.org/officeDocument/2006/relationships/customXml" Target="../ink/ink34.xml"/><Relationship Id="rId114" Type="http://schemas.openxmlformats.org/officeDocument/2006/relationships/image" Target="../media/image71.png"/><Relationship Id="rId119" Type="http://schemas.openxmlformats.org/officeDocument/2006/relationships/customXml" Target="../ink/ink69.xml"/><Relationship Id="rId44" Type="http://schemas.openxmlformats.org/officeDocument/2006/relationships/image" Target="../media/image36.png"/><Relationship Id="rId60" Type="http://schemas.openxmlformats.org/officeDocument/2006/relationships/image" Target="../media/image44.png"/><Relationship Id="rId65" Type="http://schemas.openxmlformats.org/officeDocument/2006/relationships/customXml" Target="../ink/ink42.xml"/><Relationship Id="rId81" Type="http://schemas.openxmlformats.org/officeDocument/2006/relationships/customXml" Target="../ink/ink50.xml"/><Relationship Id="rId86" Type="http://schemas.openxmlformats.org/officeDocument/2006/relationships/image" Target="../media/image57.png"/><Relationship Id="rId130" Type="http://schemas.openxmlformats.org/officeDocument/2006/relationships/image" Target="../media/image79.png"/><Relationship Id="rId135" Type="http://schemas.openxmlformats.org/officeDocument/2006/relationships/customXml" Target="../ink/ink77.xml"/><Relationship Id="rId151" Type="http://schemas.openxmlformats.org/officeDocument/2006/relationships/customXml" Target="../ink/ink85.xml"/><Relationship Id="rId156" Type="http://schemas.openxmlformats.org/officeDocument/2006/relationships/image" Target="../media/image92.png"/><Relationship Id="rId177" Type="http://schemas.openxmlformats.org/officeDocument/2006/relationships/customXml" Target="../ink/ink98.xml"/><Relationship Id="rId198" Type="http://schemas.openxmlformats.org/officeDocument/2006/relationships/image" Target="../media/image113.png"/><Relationship Id="rId172" Type="http://schemas.openxmlformats.org/officeDocument/2006/relationships/image" Target="../media/image100.png"/><Relationship Id="rId193" Type="http://schemas.openxmlformats.org/officeDocument/2006/relationships/customXml" Target="../ink/ink106.xml"/><Relationship Id="rId202" Type="http://schemas.openxmlformats.org/officeDocument/2006/relationships/image" Target="../media/image115.png"/><Relationship Id="rId207" Type="http://schemas.openxmlformats.org/officeDocument/2006/relationships/customXml" Target="../ink/ink113.xml"/><Relationship Id="rId223" Type="http://schemas.openxmlformats.org/officeDocument/2006/relationships/customXml" Target="../ink/ink121.xml"/><Relationship Id="rId228" Type="http://schemas.openxmlformats.org/officeDocument/2006/relationships/image" Target="../media/image128.png"/><Relationship Id="rId244" Type="http://schemas.openxmlformats.org/officeDocument/2006/relationships/image" Target="../media/image136.png"/><Relationship Id="rId249" Type="http://schemas.openxmlformats.org/officeDocument/2006/relationships/customXml" Target="../ink/ink134.xml"/><Relationship Id="rId13" Type="http://schemas.openxmlformats.org/officeDocument/2006/relationships/customXml" Target="../ink/ink16.xml"/><Relationship Id="rId18" Type="http://schemas.openxmlformats.org/officeDocument/2006/relationships/image" Target="../media/image23.png"/><Relationship Id="rId39" Type="http://schemas.openxmlformats.org/officeDocument/2006/relationships/customXml" Target="../ink/ink29.xml"/><Relationship Id="rId109" Type="http://schemas.openxmlformats.org/officeDocument/2006/relationships/customXml" Target="../ink/ink64.xml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37.xml"/><Relationship Id="rId76" Type="http://schemas.openxmlformats.org/officeDocument/2006/relationships/image" Target="../media/image52.png"/><Relationship Id="rId97" Type="http://schemas.openxmlformats.org/officeDocument/2006/relationships/customXml" Target="../ink/ink58.xml"/><Relationship Id="rId104" Type="http://schemas.openxmlformats.org/officeDocument/2006/relationships/image" Target="../media/image66.png"/><Relationship Id="rId120" Type="http://schemas.openxmlformats.org/officeDocument/2006/relationships/image" Target="../media/image74.png"/><Relationship Id="rId125" Type="http://schemas.openxmlformats.org/officeDocument/2006/relationships/customXml" Target="../ink/ink72.xml"/><Relationship Id="rId141" Type="http://schemas.openxmlformats.org/officeDocument/2006/relationships/customXml" Target="../ink/ink80.xml"/><Relationship Id="rId146" Type="http://schemas.openxmlformats.org/officeDocument/2006/relationships/image" Target="../media/image87.png"/><Relationship Id="rId167" Type="http://schemas.openxmlformats.org/officeDocument/2006/relationships/customXml" Target="../ink/ink93.xml"/><Relationship Id="rId188" Type="http://schemas.openxmlformats.org/officeDocument/2006/relationships/image" Target="../media/image108.png"/><Relationship Id="rId7" Type="http://schemas.openxmlformats.org/officeDocument/2006/relationships/customXml" Target="../ink/ink13.xml"/><Relationship Id="rId71" Type="http://schemas.openxmlformats.org/officeDocument/2006/relationships/customXml" Target="../ink/ink45.xml"/><Relationship Id="rId92" Type="http://schemas.openxmlformats.org/officeDocument/2006/relationships/image" Target="../media/image60.png"/><Relationship Id="rId162" Type="http://schemas.openxmlformats.org/officeDocument/2006/relationships/image" Target="../media/image95.png"/><Relationship Id="rId183" Type="http://schemas.openxmlformats.org/officeDocument/2006/relationships/customXml" Target="../ink/ink101.xml"/><Relationship Id="rId213" Type="http://schemas.openxmlformats.org/officeDocument/2006/relationships/customXml" Target="../ink/ink116.xml"/><Relationship Id="rId218" Type="http://schemas.openxmlformats.org/officeDocument/2006/relationships/image" Target="../media/image123.png"/><Relationship Id="rId234" Type="http://schemas.openxmlformats.org/officeDocument/2006/relationships/image" Target="../media/image131.png"/><Relationship Id="rId239" Type="http://schemas.openxmlformats.org/officeDocument/2006/relationships/customXml" Target="../ink/ink129.xml"/><Relationship Id="rId2" Type="http://schemas.openxmlformats.org/officeDocument/2006/relationships/image" Target="../media/image15.png"/><Relationship Id="rId29" Type="http://schemas.openxmlformats.org/officeDocument/2006/relationships/customXml" Target="../ink/ink24.xml"/><Relationship Id="rId250" Type="http://schemas.openxmlformats.org/officeDocument/2006/relationships/image" Target="../media/image139.png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32.xml"/><Relationship Id="rId66" Type="http://schemas.openxmlformats.org/officeDocument/2006/relationships/image" Target="../media/image47.png"/><Relationship Id="rId87" Type="http://schemas.openxmlformats.org/officeDocument/2006/relationships/customXml" Target="../ink/ink53.xml"/><Relationship Id="rId110" Type="http://schemas.openxmlformats.org/officeDocument/2006/relationships/image" Target="../media/image69.png"/><Relationship Id="rId115" Type="http://schemas.openxmlformats.org/officeDocument/2006/relationships/customXml" Target="../ink/ink67.xml"/><Relationship Id="rId131" Type="http://schemas.openxmlformats.org/officeDocument/2006/relationships/customXml" Target="../ink/ink75.xml"/><Relationship Id="rId136" Type="http://schemas.openxmlformats.org/officeDocument/2006/relationships/image" Target="../media/image82.png"/><Relationship Id="rId157" Type="http://schemas.openxmlformats.org/officeDocument/2006/relationships/customXml" Target="../ink/ink88.xml"/><Relationship Id="rId178" Type="http://schemas.openxmlformats.org/officeDocument/2006/relationships/image" Target="../media/image103.png"/><Relationship Id="rId61" Type="http://schemas.openxmlformats.org/officeDocument/2006/relationships/customXml" Target="../ink/ink40.xml"/><Relationship Id="rId82" Type="http://schemas.openxmlformats.org/officeDocument/2006/relationships/image" Target="../media/image55.png"/><Relationship Id="rId152" Type="http://schemas.openxmlformats.org/officeDocument/2006/relationships/image" Target="../media/image90.png"/><Relationship Id="rId173" Type="http://schemas.openxmlformats.org/officeDocument/2006/relationships/customXml" Target="../ink/ink96.xml"/><Relationship Id="rId194" Type="http://schemas.openxmlformats.org/officeDocument/2006/relationships/image" Target="../media/image111.png"/><Relationship Id="rId199" Type="http://schemas.openxmlformats.org/officeDocument/2006/relationships/customXml" Target="../ink/ink109.xml"/><Relationship Id="rId203" Type="http://schemas.openxmlformats.org/officeDocument/2006/relationships/customXml" Target="../ink/ink111.xml"/><Relationship Id="rId208" Type="http://schemas.openxmlformats.org/officeDocument/2006/relationships/image" Target="../media/image118.png"/><Relationship Id="rId229" Type="http://schemas.openxmlformats.org/officeDocument/2006/relationships/customXml" Target="../ink/ink124.xml"/><Relationship Id="rId19" Type="http://schemas.openxmlformats.org/officeDocument/2006/relationships/customXml" Target="../ink/ink19.xml"/><Relationship Id="rId224" Type="http://schemas.openxmlformats.org/officeDocument/2006/relationships/image" Target="../media/image126.png"/><Relationship Id="rId240" Type="http://schemas.openxmlformats.org/officeDocument/2006/relationships/image" Target="../media/image134.png"/><Relationship Id="rId245" Type="http://schemas.openxmlformats.org/officeDocument/2006/relationships/customXml" Target="../ink/ink132.xml"/><Relationship Id="rId14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customXml" Target="../ink/ink27.xml"/><Relationship Id="rId56" Type="http://schemas.openxmlformats.org/officeDocument/2006/relationships/image" Target="../media/image42.png"/><Relationship Id="rId77" Type="http://schemas.openxmlformats.org/officeDocument/2006/relationships/customXml" Target="../ink/ink48.xml"/><Relationship Id="rId100" Type="http://schemas.openxmlformats.org/officeDocument/2006/relationships/image" Target="../media/image64.png"/><Relationship Id="rId105" Type="http://schemas.openxmlformats.org/officeDocument/2006/relationships/customXml" Target="../ink/ink62.xml"/><Relationship Id="rId126" Type="http://schemas.openxmlformats.org/officeDocument/2006/relationships/image" Target="../media/image77.png"/><Relationship Id="rId147" Type="http://schemas.openxmlformats.org/officeDocument/2006/relationships/customXml" Target="../ink/ink83.xml"/><Relationship Id="rId168" Type="http://schemas.openxmlformats.org/officeDocument/2006/relationships/image" Target="../media/image98.png"/><Relationship Id="rId8" Type="http://schemas.openxmlformats.org/officeDocument/2006/relationships/image" Target="../media/image18.png"/><Relationship Id="rId51" Type="http://schemas.openxmlformats.org/officeDocument/2006/relationships/customXml" Target="../ink/ink35.xml"/><Relationship Id="rId72" Type="http://schemas.openxmlformats.org/officeDocument/2006/relationships/image" Target="../media/image50.png"/><Relationship Id="rId93" Type="http://schemas.openxmlformats.org/officeDocument/2006/relationships/customXml" Target="../ink/ink56.xml"/><Relationship Id="rId98" Type="http://schemas.openxmlformats.org/officeDocument/2006/relationships/image" Target="../media/image63.png"/><Relationship Id="rId121" Type="http://schemas.openxmlformats.org/officeDocument/2006/relationships/customXml" Target="../ink/ink70.xml"/><Relationship Id="rId142" Type="http://schemas.openxmlformats.org/officeDocument/2006/relationships/image" Target="../media/image85.png"/><Relationship Id="rId163" Type="http://schemas.openxmlformats.org/officeDocument/2006/relationships/customXml" Target="../ink/ink91.xml"/><Relationship Id="rId184" Type="http://schemas.openxmlformats.org/officeDocument/2006/relationships/image" Target="../media/image106.png"/><Relationship Id="rId189" Type="http://schemas.openxmlformats.org/officeDocument/2006/relationships/customXml" Target="../ink/ink104.xml"/><Relationship Id="rId219" Type="http://schemas.openxmlformats.org/officeDocument/2006/relationships/customXml" Target="../ink/ink119.xml"/><Relationship Id="rId3" Type="http://schemas.openxmlformats.org/officeDocument/2006/relationships/customXml" Target="../ink/ink11.xml"/><Relationship Id="rId214" Type="http://schemas.openxmlformats.org/officeDocument/2006/relationships/image" Target="../media/image121.png"/><Relationship Id="rId230" Type="http://schemas.openxmlformats.org/officeDocument/2006/relationships/image" Target="../media/image129.png"/><Relationship Id="rId235" Type="http://schemas.openxmlformats.org/officeDocument/2006/relationships/customXml" Target="../ink/ink127.xml"/><Relationship Id="rId251" Type="http://schemas.openxmlformats.org/officeDocument/2006/relationships/customXml" Target="../ink/ink135.xml"/><Relationship Id="rId25" Type="http://schemas.openxmlformats.org/officeDocument/2006/relationships/customXml" Target="../ink/ink22.xml"/><Relationship Id="rId46" Type="http://schemas.openxmlformats.org/officeDocument/2006/relationships/image" Target="../media/image37.png"/><Relationship Id="rId67" Type="http://schemas.openxmlformats.org/officeDocument/2006/relationships/customXml" Target="../ink/ink43.xml"/><Relationship Id="rId116" Type="http://schemas.openxmlformats.org/officeDocument/2006/relationships/image" Target="../media/image72.png"/><Relationship Id="rId137" Type="http://schemas.openxmlformats.org/officeDocument/2006/relationships/customXml" Target="../ink/ink78.xml"/><Relationship Id="rId158" Type="http://schemas.openxmlformats.org/officeDocument/2006/relationships/image" Target="../media/image93.png"/><Relationship Id="rId20" Type="http://schemas.openxmlformats.org/officeDocument/2006/relationships/image" Target="../media/image24.png"/><Relationship Id="rId41" Type="http://schemas.openxmlformats.org/officeDocument/2006/relationships/customXml" Target="../ink/ink30.xml"/><Relationship Id="rId62" Type="http://schemas.openxmlformats.org/officeDocument/2006/relationships/image" Target="../media/image45.png"/><Relationship Id="rId83" Type="http://schemas.openxmlformats.org/officeDocument/2006/relationships/customXml" Target="../ink/ink51.xml"/><Relationship Id="rId88" Type="http://schemas.openxmlformats.org/officeDocument/2006/relationships/image" Target="../media/image58.png"/><Relationship Id="rId111" Type="http://schemas.openxmlformats.org/officeDocument/2006/relationships/customXml" Target="../ink/ink65.xml"/><Relationship Id="rId132" Type="http://schemas.openxmlformats.org/officeDocument/2006/relationships/image" Target="../media/image80.png"/><Relationship Id="rId153" Type="http://schemas.openxmlformats.org/officeDocument/2006/relationships/customXml" Target="../ink/ink86.xml"/><Relationship Id="rId174" Type="http://schemas.openxmlformats.org/officeDocument/2006/relationships/image" Target="../media/image101.png"/><Relationship Id="rId179" Type="http://schemas.openxmlformats.org/officeDocument/2006/relationships/customXml" Target="../ink/ink99.xml"/><Relationship Id="rId195" Type="http://schemas.openxmlformats.org/officeDocument/2006/relationships/customXml" Target="../ink/ink107.xml"/><Relationship Id="rId209" Type="http://schemas.openxmlformats.org/officeDocument/2006/relationships/customXml" Target="../ink/ink114.xml"/><Relationship Id="rId190" Type="http://schemas.openxmlformats.org/officeDocument/2006/relationships/image" Target="../media/image109.png"/><Relationship Id="rId204" Type="http://schemas.openxmlformats.org/officeDocument/2006/relationships/image" Target="../media/image116.png"/><Relationship Id="rId220" Type="http://schemas.openxmlformats.org/officeDocument/2006/relationships/image" Target="../media/image124.png"/><Relationship Id="rId225" Type="http://schemas.openxmlformats.org/officeDocument/2006/relationships/customXml" Target="../ink/ink122.xml"/><Relationship Id="rId241" Type="http://schemas.openxmlformats.org/officeDocument/2006/relationships/customXml" Target="../ink/ink130.xml"/><Relationship Id="rId246" Type="http://schemas.openxmlformats.org/officeDocument/2006/relationships/image" Target="../media/image137.png"/><Relationship Id="rId15" Type="http://schemas.openxmlformats.org/officeDocument/2006/relationships/customXml" Target="../ink/ink17.xml"/><Relationship Id="rId36" Type="http://schemas.openxmlformats.org/officeDocument/2006/relationships/image" Target="../media/image32.png"/><Relationship Id="rId57" Type="http://schemas.openxmlformats.org/officeDocument/2006/relationships/customXml" Target="../ink/ink38.xml"/><Relationship Id="rId106" Type="http://schemas.openxmlformats.org/officeDocument/2006/relationships/image" Target="../media/image67.png"/><Relationship Id="rId127" Type="http://schemas.openxmlformats.org/officeDocument/2006/relationships/customXml" Target="../ink/ink73.xml"/><Relationship Id="rId10" Type="http://schemas.openxmlformats.org/officeDocument/2006/relationships/image" Target="../media/image19.png"/><Relationship Id="rId31" Type="http://schemas.openxmlformats.org/officeDocument/2006/relationships/customXml" Target="../ink/ink25.xml"/><Relationship Id="rId52" Type="http://schemas.openxmlformats.org/officeDocument/2006/relationships/image" Target="../media/image40.png"/><Relationship Id="rId73" Type="http://schemas.openxmlformats.org/officeDocument/2006/relationships/customXml" Target="../ink/ink46.xml"/><Relationship Id="rId78" Type="http://schemas.openxmlformats.org/officeDocument/2006/relationships/image" Target="../media/image53.png"/><Relationship Id="rId94" Type="http://schemas.openxmlformats.org/officeDocument/2006/relationships/image" Target="../media/image61.png"/><Relationship Id="rId99" Type="http://schemas.openxmlformats.org/officeDocument/2006/relationships/customXml" Target="../ink/ink59.xml"/><Relationship Id="rId101" Type="http://schemas.openxmlformats.org/officeDocument/2006/relationships/customXml" Target="../ink/ink60.xml"/><Relationship Id="rId122" Type="http://schemas.openxmlformats.org/officeDocument/2006/relationships/image" Target="../media/image75.png"/><Relationship Id="rId143" Type="http://schemas.openxmlformats.org/officeDocument/2006/relationships/customXml" Target="../ink/ink81.xml"/><Relationship Id="rId148" Type="http://schemas.openxmlformats.org/officeDocument/2006/relationships/image" Target="../media/image88.png"/><Relationship Id="rId164" Type="http://schemas.openxmlformats.org/officeDocument/2006/relationships/image" Target="../media/image96.png"/><Relationship Id="rId169" Type="http://schemas.openxmlformats.org/officeDocument/2006/relationships/customXml" Target="../ink/ink94.xml"/><Relationship Id="rId185" Type="http://schemas.openxmlformats.org/officeDocument/2006/relationships/customXml" Target="../ink/ink102.xml"/><Relationship Id="rId4" Type="http://schemas.openxmlformats.org/officeDocument/2006/relationships/image" Target="../media/image16.png"/><Relationship Id="rId9" Type="http://schemas.openxmlformats.org/officeDocument/2006/relationships/customXml" Target="../ink/ink14.xml"/><Relationship Id="rId180" Type="http://schemas.openxmlformats.org/officeDocument/2006/relationships/image" Target="../media/image104.png"/><Relationship Id="rId210" Type="http://schemas.openxmlformats.org/officeDocument/2006/relationships/image" Target="../media/image119.png"/><Relationship Id="rId215" Type="http://schemas.openxmlformats.org/officeDocument/2006/relationships/customXml" Target="../ink/ink117.xml"/><Relationship Id="rId236" Type="http://schemas.openxmlformats.org/officeDocument/2006/relationships/image" Target="../media/image132.png"/><Relationship Id="rId26" Type="http://schemas.openxmlformats.org/officeDocument/2006/relationships/image" Target="../media/image27.png"/><Relationship Id="rId231" Type="http://schemas.openxmlformats.org/officeDocument/2006/relationships/customXml" Target="../ink/ink125.xml"/><Relationship Id="rId252" Type="http://schemas.openxmlformats.org/officeDocument/2006/relationships/image" Target="../media/image140.png"/><Relationship Id="rId47" Type="http://schemas.openxmlformats.org/officeDocument/2006/relationships/customXml" Target="../ink/ink33.xml"/><Relationship Id="rId68" Type="http://schemas.openxmlformats.org/officeDocument/2006/relationships/image" Target="../media/image48.png"/><Relationship Id="rId89" Type="http://schemas.openxmlformats.org/officeDocument/2006/relationships/customXml" Target="../ink/ink54.xml"/><Relationship Id="rId112" Type="http://schemas.openxmlformats.org/officeDocument/2006/relationships/image" Target="../media/image70.png"/><Relationship Id="rId133" Type="http://schemas.openxmlformats.org/officeDocument/2006/relationships/customXml" Target="../ink/ink76.xml"/><Relationship Id="rId154" Type="http://schemas.openxmlformats.org/officeDocument/2006/relationships/image" Target="../media/image91.png"/><Relationship Id="rId175" Type="http://schemas.openxmlformats.org/officeDocument/2006/relationships/customXml" Target="../ink/ink97.xml"/><Relationship Id="rId196" Type="http://schemas.openxmlformats.org/officeDocument/2006/relationships/image" Target="../media/image112.png"/><Relationship Id="rId200" Type="http://schemas.openxmlformats.org/officeDocument/2006/relationships/image" Target="../media/image114.png"/><Relationship Id="rId16" Type="http://schemas.openxmlformats.org/officeDocument/2006/relationships/image" Target="../media/image22.png"/><Relationship Id="rId221" Type="http://schemas.openxmlformats.org/officeDocument/2006/relationships/customXml" Target="../ink/ink120.xml"/><Relationship Id="rId242" Type="http://schemas.openxmlformats.org/officeDocument/2006/relationships/image" Target="../media/image135.png"/><Relationship Id="rId37" Type="http://schemas.openxmlformats.org/officeDocument/2006/relationships/customXml" Target="../ink/ink28.xml"/><Relationship Id="rId58" Type="http://schemas.openxmlformats.org/officeDocument/2006/relationships/image" Target="../media/image43.png"/><Relationship Id="rId79" Type="http://schemas.openxmlformats.org/officeDocument/2006/relationships/customXml" Target="../ink/ink49.xml"/><Relationship Id="rId102" Type="http://schemas.openxmlformats.org/officeDocument/2006/relationships/image" Target="../media/image65.png"/><Relationship Id="rId123" Type="http://schemas.openxmlformats.org/officeDocument/2006/relationships/customXml" Target="../ink/ink71.xml"/><Relationship Id="rId144" Type="http://schemas.openxmlformats.org/officeDocument/2006/relationships/image" Target="../media/image86.png"/><Relationship Id="rId90" Type="http://schemas.openxmlformats.org/officeDocument/2006/relationships/image" Target="../media/image59.png"/><Relationship Id="rId165" Type="http://schemas.openxmlformats.org/officeDocument/2006/relationships/customXml" Target="../ink/ink92.xml"/><Relationship Id="rId186" Type="http://schemas.openxmlformats.org/officeDocument/2006/relationships/image" Target="../media/image107.png"/><Relationship Id="rId211" Type="http://schemas.openxmlformats.org/officeDocument/2006/relationships/customXml" Target="../ink/ink115.xml"/><Relationship Id="rId232" Type="http://schemas.openxmlformats.org/officeDocument/2006/relationships/image" Target="../media/image130.png"/><Relationship Id="rId27" Type="http://schemas.openxmlformats.org/officeDocument/2006/relationships/customXml" Target="../ink/ink23.xml"/><Relationship Id="rId48" Type="http://schemas.openxmlformats.org/officeDocument/2006/relationships/image" Target="../media/image38.png"/><Relationship Id="rId69" Type="http://schemas.openxmlformats.org/officeDocument/2006/relationships/customXml" Target="../ink/ink44.xml"/><Relationship Id="rId113" Type="http://schemas.openxmlformats.org/officeDocument/2006/relationships/customXml" Target="../ink/ink66.xml"/><Relationship Id="rId134" Type="http://schemas.openxmlformats.org/officeDocument/2006/relationships/image" Target="../media/image81.png"/><Relationship Id="rId80" Type="http://schemas.openxmlformats.org/officeDocument/2006/relationships/image" Target="../media/image54.png"/><Relationship Id="rId155" Type="http://schemas.openxmlformats.org/officeDocument/2006/relationships/customXml" Target="../ink/ink87.xml"/><Relationship Id="rId176" Type="http://schemas.openxmlformats.org/officeDocument/2006/relationships/image" Target="../media/image102.png"/><Relationship Id="rId197" Type="http://schemas.openxmlformats.org/officeDocument/2006/relationships/customXml" Target="../ink/ink108.xml"/><Relationship Id="rId201" Type="http://schemas.openxmlformats.org/officeDocument/2006/relationships/customXml" Target="../ink/ink110.xml"/><Relationship Id="rId222" Type="http://schemas.openxmlformats.org/officeDocument/2006/relationships/image" Target="../media/image125.png"/><Relationship Id="rId243" Type="http://schemas.openxmlformats.org/officeDocument/2006/relationships/customXml" Target="../ink/ink1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136.xml"/><Relationship Id="rId7" Type="http://schemas.openxmlformats.org/officeDocument/2006/relationships/customXml" Target="../ink/ink138.xml"/><Relationship Id="rId12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customXml" Target="../ink/ink140.xml"/><Relationship Id="rId5" Type="http://schemas.openxmlformats.org/officeDocument/2006/relationships/customXml" Target="../ink/ink137.xml"/><Relationship Id="rId10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customXml" Target="../ink/ink1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1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142.xml"/><Relationship Id="rId7" Type="http://schemas.openxmlformats.org/officeDocument/2006/relationships/customXml" Target="../ink/ink144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customXml" Target="../ink/ink143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50.xml"/><Relationship Id="rId18" Type="http://schemas.openxmlformats.org/officeDocument/2006/relationships/image" Target="../media/image163.png"/><Relationship Id="rId3" Type="http://schemas.openxmlformats.org/officeDocument/2006/relationships/customXml" Target="../ink/ink145.xml"/><Relationship Id="rId21" Type="http://schemas.openxmlformats.org/officeDocument/2006/relationships/customXml" Target="../ink/ink154.xml"/><Relationship Id="rId7" Type="http://schemas.openxmlformats.org/officeDocument/2006/relationships/customXml" Target="../ink/ink147.xml"/><Relationship Id="rId12" Type="http://schemas.openxmlformats.org/officeDocument/2006/relationships/image" Target="../media/image160.png"/><Relationship Id="rId17" Type="http://schemas.openxmlformats.org/officeDocument/2006/relationships/customXml" Target="../ink/ink152.xml"/><Relationship Id="rId25" Type="http://schemas.openxmlformats.org/officeDocument/2006/relationships/image" Target="../media/image167.png"/><Relationship Id="rId2" Type="http://schemas.openxmlformats.org/officeDocument/2006/relationships/image" Target="../media/image155.png"/><Relationship Id="rId16" Type="http://schemas.openxmlformats.org/officeDocument/2006/relationships/image" Target="../media/image162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49.xml"/><Relationship Id="rId24" Type="http://schemas.openxmlformats.org/officeDocument/2006/relationships/image" Target="../media/image166.png"/><Relationship Id="rId5" Type="http://schemas.openxmlformats.org/officeDocument/2006/relationships/customXml" Target="../ink/ink146.xml"/><Relationship Id="rId15" Type="http://schemas.openxmlformats.org/officeDocument/2006/relationships/customXml" Target="../ink/ink151.xml"/><Relationship Id="rId23" Type="http://schemas.openxmlformats.org/officeDocument/2006/relationships/customXml" Target="../ink/ink155.xml"/><Relationship Id="rId10" Type="http://schemas.openxmlformats.org/officeDocument/2006/relationships/image" Target="../media/image159.png"/><Relationship Id="rId19" Type="http://schemas.openxmlformats.org/officeDocument/2006/relationships/customXml" Target="../ink/ink153.xml"/><Relationship Id="rId4" Type="http://schemas.openxmlformats.org/officeDocument/2006/relationships/image" Target="../media/image156.png"/><Relationship Id="rId9" Type="http://schemas.openxmlformats.org/officeDocument/2006/relationships/customXml" Target="../ink/ink148.xml"/><Relationship Id="rId14" Type="http://schemas.openxmlformats.org/officeDocument/2006/relationships/image" Target="../media/image161.png"/><Relationship Id="rId22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41128D-042B-4E82-86FF-08BFB09A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657453"/>
            <a:ext cx="1180312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8D6825-2FF7-4CF4-92D0-FF4A159A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9" y="1841554"/>
            <a:ext cx="4669634" cy="346398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0C9CE1-F9B9-4E60-9244-8653A7C9E531}"/>
              </a:ext>
            </a:extLst>
          </p:cNvPr>
          <p:cNvGrpSpPr/>
          <p:nvPr/>
        </p:nvGrpSpPr>
        <p:grpSpPr>
          <a:xfrm>
            <a:off x="7852990" y="1470296"/>
            <a:ext cx="1774800" cy="2589480"/>
            <a:chOff x="7852990" y="1470296"/>
            <a:chExt cx="1774800" cy="258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19068C8-B71A-45F6-9C36-F2B15EF9EB1E}"/>
                    </a:ext>
                  </a:extLst>
                </p14:cNvPr>
                <p14:cNvContentPartPr/>
                <p14:nvPr/>
              </p14:nvContentPartPr>
              <p14:xfrm>
                <a:off x="8277070" y="1725176"/>
                <a:ext cx="1047240" cy="1526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19068C8-B71A-45F6-9C36-F2B15EF9EB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14430" y="1662176"/>
                  <a:ext cx="1172880" cy="16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6041A03-1B48-425A-B932-084235D67C04}"/>
                    </a:ext>
                  </a:extLst>
                </p14:cNvPr>
                <p14:cNvContentPartPr/>
                <p14:nvPr/>
              </p14:nvContentPartPr>
              <p14:xfrm>
                <a:off x="7852990" y="1470296"/>
                <a:ext cx="1256400" cy="23925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6041A03-1B48-425A-B932-084235D67C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9990" y="1407296"/>
                  <a:ext cx="1382040" cy="25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24AA268-1DDE-4B4F-80BE-B7A2C7BB1A36}"/>
                    </a:ext>
                  </a:extLst>
                </p14:cNvPr>
                <p14:cNvContentPartPr/>
                <p14:nvPr/>
              </p14:nvContentPartPr>
              <p14:xfrm>
                <a:off x="8379670" y="2040896"/>
                <a:ext cx="1085760" cy="1932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24AA268-1DDE-4B4F-80BE-B7A2C7BB1A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6670" y="1977896"/>
                  <a:ext cx="1211400" cy="20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B34810B-9851-4AAF-B71B-7ED1075C5CB7}"/>
                    </a:ext>
                  </a:extLst>
                </p14:cNvPr>
                <p14:cNvContentPartPr/>
                <p14:nvPr/>
              </p14:nvContentPartPr>
              <p14:xfrm>
                <a:off x="8923270" y="3048536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B34810B-9851-4AAF-B71B-7ED1075C5C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0270" y="29855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441A819-E7A0-460D-8BEF-2EEEE0CC11F9}"/>
                    </a:ext>
                  </a:extLst>
                </p14:cNvPr>
                <p14:cNvContentPartPr/>
                <p14:nvPr/>
              </p14:nvContentPartPr>
              <p14:xfrm>
                <a:off x="8620870" y="2526896"/>
                <a:ext cx="360" cy="18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441A819-E7A0-460D-8BEF-2EEEE0CC11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58230" y="2463896"/>
                  <a:ext cx="12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4FFEAC1-8ABA-47F7-B2DA-CEDE2EC8E455}"/>
                    </a:ext>
                  </a:extLst>
                </p14:cNvPr>
                <p14:cNvContentPartPr/>
                <p14:nvPr/>
              </p14:nvContentPartPr>
              <p14:xfrm>
                <a:off x="8808790" y="2601056"/>
                <a:ext cx="45360" cy="537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4FFEAC1-8ABA-47F7-B2DA-CEDE2EC8E4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45790" y="2538416"/>
                  <a:ext cx="1710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2415A2-BF8E-4878-ADFB-AED126E2ACDF}"/>
                    </a:ext>
                  </a:extLst>
                </p14:cNvPr>
                <p14:cNvContentPartPr/>
                <p14:nvPr/>
              </p14:nvContentPartPr>
              <p14:xfrm>
                <a:off x="8864950" y="2268416"/>
                <a:ext cx="192240" cy="135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2415A2-BF8E-4878-ADFB-AED126E2AC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01950" y="2205776"/>
                  <a:ext cx="317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72580D-512D-4403-ABEC-7C07ADC63D54}"/>
                    </a:ext>
                  </a:extLst>
                </p14:cNvPr>
                <p14:cNvContentPartPr/>
                <p14:nvPr/>
              </p14:nvContentPartPr>
              <p14:xfrm>
                <a:off x="8615110" y="2246456"/>
                <a:ext cx="1012680" cy="181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72580D-512D-4403-ABEC-7C07ADC63D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52110" y="2183816"/>
                  <a:ext cx="1138320" cy="19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270DAFE-7C56-47B5-93F0-0677D79F175E}"/>
              </a:ext>
            </a:extLst>
          </p:cNvPr>
          <p:cNvSpPr txBox="1"/>
          <p:nvPr/>
        </p:nvSpPr>
        <p:spPr>
          <a:xfrm>
            <a:off x="5953552" y="2268416"/>
            <a:ext cx="6015036" cy="223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预测框：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正例 </a:t>
            </a:r>
            <a:r>
              <a:rPr lang="en-US" altLang="zh-CN" dirty="0"/>
              <a:t>positive   </a:t>
            </a:r>
            <a:r>
              <a:rPr lang="zh-CN" altLang="en-US" dirty="0"/>
              <a:t>与</a:t>
            </a:r>
            <a:r>
              <a:rPr lang="en-US" altLang="zh-CN" dirty="0"/>
              <a:t>GT</a:t>
            </a:r>
            <a:r>
              <a:rPr lang="zh-CN" altLang="en-US" dirty="0"/>
              <a:t>的</a:t>
            </a:r>
            <a:r>
              <a:rPr lang="en-US" altLang="zh-CN" dirty="0"/>
              <a:t>IOU</a:t>
            </a:r>
            <a:r>
              <a:rPr lang="zh-CN" altLang="en-US" dirty="0"/>
              <a:t>最大    对分类和定位产生贡献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负例 </a:t>
            </a:r>
            <a:r>
              <a:rPr lang="en-US" altLang="zh-CN" dirty="0"/>
              <a:t>negative  IOU&lt;0.5                </a:t>
            </a:r>
            <a:r>
              <a:rPr lang="zh-CN" altLang="en-US" dirty="0"/>
              <a:t>只对置信度学习产生贡献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忽略 </a:t>
            </a:r>
            <a:r>
              <a:rPr lang="en-US" altLang="zh-CN" dirty="0"/>
              <a:t>ignore     IOU&gt;0.5</a:t>
            </a:r>
            <a:r>
              <a:rPr lang="zh-CN" altLang="en-US" dirty="0"/>
              <a:t>但非最大  无贡献</a:t>
            </a:r>
          </a:p>
        </p:txBody>
      </p:sp>
    </p:spTree>
    <p:extLst>
      <p:ext uri="{BB962C8B-B14F-4D97-AF65-F5344CB8AC3E}">
        <p14:creationId xmlns:p14="http://schemas.microsoft.com/office/powerpoint/2010/main" val="220477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61A99D-9368-4297-AAEE-7A039F19F76E}"/>
              </a:ext>
            </a:extLst>
          </p:cNvPr>
          <p:cNvSpPr txBox="1"/>
          <p:nvPr/>
        </p:nvSpPr>
        <p:spPr>
          <a:xfrm>
            <a:off x="218628" y="200074"/>
            <a:ext cx="453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多类别分类标签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7A03B-75CB-45EE-A58E-121489073470}"/>
              </a:ext>
            </a:extLst>
          </p:cNvPr>
          <p:cNvSpPr txBox="1"/>
          <p:nvPr/>
        </p:nvSpPr>
        <p:spPr>
          <a:xfrm>
            <a:off x="1048673" y="1264103"/>
            <a:ext cx="910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YOLO9000</a:t>
            </a:r>
            <a:r>
              <a:rPr lang="zh-CN" altLang="en-US" sz="2000" dirty="0"/>
              <a:t>不再常用：已有多类别标签数据集</a:t>
            </a:r>
            <a:r>
              <a:rPr lang="en-US" altLang="zh-CN" sz="2000" dirty="0"/>
              <a:t>——</a:t>
            </a:r>
            <a:r>
              <a:rPr lang="zh-CN" altLang="en-US" sz="2000" dirty="0"/>
              <a:t>谷歌</a:t>
            </a:r>
            <a:r>
              <a:rPr lang="en-US" altLang="zh-CN" sz="2000" dirty="0"/>
              <a:t>OID</a:t>
            </a:r>
            <a:r>
              <a:rPr lang="zh-CN" altLang="en-US" sz="2000" dirty="0"/>
              <a:t>数据集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403473-159F-4E1D-94FD-A6BE1CB0F619}"/>
              </a:ext>
            </a:extLst>
          </p:cNvPr>
          <p:cNvSpPr txBox="1"/>
          <p:nvPr/>
        </p:nvSpPr>
        <p:spPr>
          <a:xfrm>
            <a:off x="969125" y="2479124"/>
            <a:ext cx="10253750" cy="1899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0" i="0">
                <a:solidFill>
                  <a:srgbClr val="4D4D4D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原来分类网络中的</a:t>
            </a:r>
            <a:r>
              <a:rPr lang="en-US" altLang="zh-CN" dirty="0" err="1"/>
              <a:t>softmax</a:t>
            </a:r>
            <a:r>
              <a:rPr lang="zh-CN" altLang="en-US" dirty="0"/>
              <a:t>层都是假设一张图像或一个</a:t>
            </a:r>
            <a:r>
              <a:rPr lang="en-US" altLang="zh-CN" dirty="0"/>
              <a:t>object</a:t>
            </a:r>
            <a:r>
              <a:rPr lang="zh-CN" altLang="en-US" dirty="0"/>
              <a:t>只属于一个类别，但是在一些复杂场景下，一个</a:t>
            </a:r>
            <a:r>
              <a:rPr lang="en-US" altLang="zh-CN" dirty="0"/>
              <a:t>object</a:t>
            </a:r>
            <a:r>
              <a:rPr lang="zh-CN" altLang="en-US" dirty="0"/>
              <a:t>可能属于多个类，比如你的类别中有</a:t>
            </a:r>
            <a:r>
              <a:rPr lang="en-US" altLang="zh-CN" dirty="0"/>
              <a:t>woman</a:t>
            </a:r>
            <a:r>
              <a:rPr lang="zh-CN" altLang="en-US" dirty="0"/>
              <a:t>和</a:t>
            </a:r>
            <a:r>
              <a:rPr lang="en-US" altLang="zh-CN" dirty="0"/>
              <a:t>person</a:t>
            </a:r>
            <a:r>
              <a:rPr lang="zh-CN" altLang="en-US" dirty="0"/>
              <a:t>这两个类，那么如果一张图像中有一个</a:t>
            </a:r>
            <a:r>
              <a:rPr lang="en-US" altLang="zh-CN" dirty="0"/>
              <a:t>woman</a:t>
            </a:r>
            <a:r>
              <a:rPr lang="zh-CN" altLang="en-US" dirty="0"/>
              <a:t>，那么你检测的结果中类别标签就要同时有</a:t>
            </a:r>
            <a:r>
              <a:rPr lang="en-US" altLang="zh-CN" dirty="0"/>
              <a:t>woman</a:t>
            </a:r>
            <a:r>
              <a:rPr lang="zh-CN" altLang="en-US" dirty="0"/>
              <a:t>和</a:t>
            </a:r>
            <a:r>
              <a:rPr lang="en-US" altLang="zh-CN" dirty="0"/>
              <a:t>person</a:t>
            </a:r>
            <a:r>
              <a:rPr lang="zh-CN" altLang="en-US" dirty="0"/>
              <a:t>两个类，这就是多标签分类，需要用</a:t>
            </a:r>
            <a:r>
              <a:rPr lang="en-US" altLang="zh-CN" dirty="0"/>
              <a:t>Logistic</a:t>
            </a:r>
            <a:r>
              <a:rPr lang="zh-CN" altLang="en-US" dirty="0"/>
              <a:t>分类器来对每个类别做二分类。 </a:t>
            </a:r>
            <a:r>
              <a:rPr lang="en-US" altLang="zh-CN" dirty="0"/>
              <a:t>Logistic</a:t>
            </a:r>
            <a:r>
              <a:rPr lang="zh-CN" altLang="en-US" dirty="0"/>
              <a:t>分类器主要用到</a:t>
            </a:r>
            <a:r>
              <a:rPr lang="en-US" altLang="zh-CN" dirty="0"/>
              <a:t>sigmoid</a:t>
            </a:r>
            <a:r>
              <a:rPr lang="zh-CN" altLang="en-US" dirty="0"/>
              <a:t>函数，该函数可以将输入约束在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的范围内，因此当一张图像经过特征提取后的某一类输出经过</a:t>
            </a:r>
            <a:r>
              <a:rPr lang="en-US" altLang="zh-CN" dirty="0"/>
              <a:t>sigmoid</a:t>
            </a:r>
            <a:r>
              <a:rPr lang="zh-CN" altLang="en-US" dirty="0"/>
              <a:t>函数约束后如果大于</a:t>
            </a:r>
            <a:r>
              <a:rPr lang="en-US" altLang="zh-CN" dirty="0"/>
              <a:t>0.5</a:t>
            </a:r>
            <a:r>
              <a:rPr lang="zh-CN" altLang="en-US" dirty="0"/>
              <a:t>，就表示该边界框负责的目标属于该类。</a:t>
            </a:r>
          </a:p>
        </p:txBody>
      </p:sp>
    </p:spTree>
    <p:extLst>
      <p:ext uri="{BB962C8B-B14F-4D97-AF65-F5344CB8AC3E}">
        <p14:creationId xmlns:p14="http://schemas.microsoft.com/office/powerpoint/2010/main" val="272915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39C1DA-57D1-4DAA-8803-3EE930703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"/>
          <a:stretch/>
        </p:blipFill>
        <p:spPr>
          <a:xfrm>
            <a:off x="369826" y="985428"/>
            <a:ext cx="117438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108EB1-CB1F-490C-A28E-34FFC2AAA0E3}"/>
              </a:ext>
            </a:extLst>
          </p:cNvPr>
          <p:cNvSpPr txBox="1"/>
          <p:nvPr/>
        </p:nvSpPr>
        <p:spPr>
          <a:xfrm>
            <a:off x="168752" y="150197"/>
            <a:ext cx="483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小目标</a:t>
            </a:r>
            <a:r>
              <a:rPr lang="en-US" altLang="zh-CN" sz="3600" dirty="0"/>
              <a:t>/</a:t>
            </a:r>
            <a:r>
              <a:rPr lang="zh-CN" altLang="en-US" sz="3600" dirty="0"/>
              <a:t>密集目标改进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979D0E-5BE9-4EDB-8652-39ECF6EE4448}"/>
              </a:ext>
            </a:extLst>
          </p:cNvPr>
          <p:cNvSpPr txBox="1"/>
          <p:nvPr/>
        </p:nvSpPr>
        <p:spPr>
          <a:xfrm>
            <a:off x="1180407" y="1845426"/>
            <a:ext cx="9243753" cy="278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1.Grid cell</a:t>
            </a:r>
            <a:r>
              <a:rPr lang="zh-CN" altLang="en-US" dirty="0"/>
              <a:t>个数增加（兼容任意图片大小输入）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2.Anchor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多尺度预测（</a:t>
            </a:r>
            <a:r>
              <a:rPr lang="en-US" altLang="zh-CN" dirty="0"/>
              <a:t>FPN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损失函数惩罚小框项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网络结构（骨干网络，跨层连接）</a:t>
            </a:r>
          </a:p>
        </p:txBody>
      </p:sp>
    </p:spTree>
    <p:extLst>
      <p:ext uri="{BB962C8B-B14F-4D97-AF65-F5344CB8AC3E}">
        <p14:creationId xmlns:p14="http://schemas.microsoft.com/office/powerpoint/2010/main" val="48095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6A81A6-BBF6-4757-AE35-8F386B79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50078"/>
            <a:ext cx="10136015" cy="50108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6EFA89B-8901-4895-83C3-720ECF19AACC}"/>
                  </a:ext>
                </a:extLst>
              </p14:cNvPr>
              <p14:cNvContentPartPr/>
              <p14:nvPr/>
            </p14:nvContentPartPr>
            <p14:xfrm>
              <a:off x="5851980" y="1150140"/>
              <a:ext cx="709560" cy="196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6EFA89B-8901-4895-83C3-720ECF19AA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980" y="1087140"/>
                <a:ext cx="8352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F110FED-7E07-45EE-951E-BFA83E87A8EC}"/>
                  </a:ext>
                </a:extLst>
              </p14:cNvPr>
              <p14:cNvContentPartPr/>
              <p14:nvPr/>
            </p14:nvContentPartPr>
            <p14:xfrm>
              <a:off x="9393820" y="1128845"/>
              <a:ext cx="1942920" cy="427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F110FED-7E07-45EE-951E-BFA83E87A8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1180" y="1066205"/>
                <a:ext cx="2068560" cy="5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16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E11A5D-39FB-4BC5-BE7F-55EBD99F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25" y="1005051"/>
            <a:ext cx="10228750" cy="5188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2A3895E-46B8-47FB-8A08-E97205373357}"/>
                  </a:ext>
                </a:extLst>
              </p14:cNvPr>
              <p14:cNvContentPartPr/>
              <p14:nvPr/>
            </p14:nvContentPartPr>
            <p14:xfrm>
              <a:off x="8174470" y="1757576"/>
              <a:ext cx="92520" cy="450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2A3895E-46B8-47FB-8A08-E972053733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470" y="1694576"/>
                <a:ext cx="2181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4DD1E7B-1C37-440C-B5ED-CC69116C89A5}"/>
                  </a:ext>
                </a:extLst>
              </p14:cNvPr>
              <p14:cNvContentPartPr/>
              <p14:nvPr/>
            </p14:nvContentPartPr>
            <p14:xfrm>
              <a:off x="9281470" y="1472096"/>
              <a:ext cx="968040" cy="396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4DD1E7B-1C37-440C-B5ED-CC69116C89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8470" y="1409096"/>
                <a:ext cx="1093680" cy="52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A428A4-076C-4DB8-829A-D2F0CBF29729}"/>
              </a:ext>
            </a:extLst>
          </p:cNvPr>
          <p:cNvGrpSpPr/>
          <p:nvPr/>
        </p:nvGrpSpPr>
        <p:grpSpPr>
          <a:xfrm>
            <a:off x="8260150" y="3250856"/>
            <a:ext cx="1500840" cy="825120"/>
            <a:chOff x="8260150" y="3250856"/>
            <a:chExt cx="150084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26695DA-E16D-44C4-91D2-DD77FD94F559}"/>
                    </a:ext>
                  </a:extLst>
                </p14:cNvPr>
                <p14:cNvContentPartPr/>
                <p14:nvPr/>
              </p14:nvContentPartPr>
              <p14:xfrm>
                <a:off x="8260150" y="3452096"/>
                <a:ext cx="1133640" cy="62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26695DA-E16D-44C4-91D2-DD77FD94F5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97510" y="3389456"/>
                  <a:ext cx="125928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68A392D-C87B-4FCE-97AB-7A42B742AFA1}"/>
                    </a:ext>
                  </a:extLst>
                </p14:cNvPr>
                <p14:cNvContentPartPr/>
                <p14:nvPr/>
              </p14:nvContentPartPr>
              <p14:xfrm>
                <a:off x="9402790" y="3250856"/>
                <a:ext cx="279360" cy="533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68A392D-C87B-4FCE-97AB-7A42B742AF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40150" y="3188216"/>
                  <a:ext cx="4050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08AFE32-02CB-4271-B51E-F2481C789A22}"/>
                    </a:ext>
                  </a:extLst>
                </p14:cNvPr>
                <p14:cNvContentPartPr/>
                <p14:nvPr/>
              </p14:nvContentPartPr>
              <p14:xfrm>
                <a:off x="9760630" y="3558296"/>
                <a:ext cx="3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08AFE32-02CB-4271-B51E-F2481C789A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97990" y="349529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669752D-EAFF-4361-82C0-AC3567909484}"/>
                    </a:ext>
                  </a:extLst>
                </p14:cNvPr>
                <p14:cNvContentPartPr/>
                <p14:nvPr/>
              </p14:nvContentPartPr>
              <p14:xfrm>
                <a:off x="9687190" y="3570176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669752D-EAFF-4361-82C0-AC35679094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24550" y="350717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6E8F244-0782-4B73-B48D-3392AA3D21C4}"/>
                    </a:ext>
                  </a:extLst>
                </p14:cNvPr>
                <p14:cNvContentPartPr/>
                <p14:nvPr/>
              </p14:nvContentPartPr>
              <p14:xfrm>
                <a:off x="9688990" y="3474416"/>
                <a:ext cx="360" cy="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6E8F244-0782-4B73-B48D-3392AA3D21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26350" y="341177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DF84D73-93D6-4A23-9E45-075F06DE4DA4}"/>
                  </a:ext>
                </a:extLst>
              </p14:cNvPr>
              <p14:cNvContentPartPr/>
              <p14:nvPr/>
            </p14:nvContentPartPr>
            <p14:xfrm>
              <a:off x="10013047" y="1069393"/>
              <a:ext cx="1315080" cy="498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DF84D73-93D6-4A23-9E45-075F06DE4D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50407" y="1006393"/>
                <a:ext cx="144072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53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BC3967-9BCB-4AB0-8E96-AA6467E91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7"/>
          <a:stretch/>
        </p:blipFill>
        <p:spPr>
          <a:xfrm>
            <a:off x="2108688" y="1381264"/>
            <a:ext cx="7974624" cy="40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44A8F4-6B28-4F87-ACD5-F8127703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" y="967445"/>
            <a:ext cx="7815976" cy="52084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AB9BA0B-2744-4116-BC52-EF974062617D}"/>
                  </a:ext>
                </a:extLst>
              </p14:cNvPr>
              <p14:cNvContentPartPr/>
              <p14:nvPr/>
            </p14:nvContentPartPr>
            <p14:xfrm>
              <a:off x="2112622" y="2945765"/>
              <a:ext cx="310320" cy="2439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AB9BA0B-2744-4116-BC52-EF97406261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622" y="2936765"/>
                <a:ext cx="327960" cy="2457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ECDB00F-9A36-48A9-A100-6A5B6D211D8E}"/>
              </a:ext>
            </a:extLst>
          </p:cNvPr>
          <p:cNvSpPr txBox="1"/>
          <p:nvPr/>
        </p:nvSpPr>
        <p:spPr>
          <a:xfrm>
            <a:off x="649582" y="4165625"/>
            <a:ext cx="1463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残差网络进行特征提取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0D8BE8-A0FD-4AE8-9A54-8C6D251569EF}"/>
              </a:ext>
            </a:extLst>
          </p:cNvPr>
          <p:cNvSpPr txBox="1"/>
          <p:nvPr/>
        </p:nvSpPr>
        <p:spPr>
          <a:xfrm>
            <a:off x="7652225" y="1132149"/>
            <a:ext cx="4353019" cy="1899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下采样（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subsampled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）的主要目的：</a:t>
            </a:r>
            <a:endParaRPr lang="en-US" altLang="zh-CN" sz="1600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、使得图像符合显示区域的大小；</a:t>
            </a:r>
            <a:endParaRPr lang="en-US" altLang="zh-CN" sz="1600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、生成对应图像的缩略图。</a:t>
            </a:r>
            <a:endParaRPr lang="en-US" altLang="zh-CN" sz="1600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上采样（</a:t>
            </a:r>
            <a:r>
              <a:rPr lang="en-US" altLang="zh-CN" sz="1600" b="0" i="0" dirty="0" err="1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）的主要目的是放大原图像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从而可以显示在更高分辨率的显示设备上。</a:t>
            </a:r>
            <a:endParaRPr lang="zh-CN" alt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B413E48-58DE-4694-BC56-A1B234352E65}"/>
                  </a:ext>
                </a:extLst>
              </p14:cNvPr>
              <p14:cNvContentPartPr/>
              <p14:nvPr/>
            </p14:nvContentPartPr>
            <p14:xfrm>
              <a:off x="5766950" y="3177340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B413E48-58DE-4694-BC56-A1B234352E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7950" y="3168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92B9091-24E5-4B4E-AF5B-7B0808ED742E}"/>
                  </a:ext>
                </a:extLst>
              </p14:cNvPr>
              <p14:cNvContentPartPr/>
              <p14:nvPr/>
            </p14:nvContentPartPr>
            <p14:xfrm>
              <a:off x="5253230" y="3220180"/>
              <a:ext cx="168120" cy="3258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92B9091-24E5-4B4E-AF5B-7B0808ED74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4230" y="3211180"/>
                <a:ext cx="1857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19BE878-21B0-4748-848A-5234B336AC5C}"/>
                  </a:ext>
                </a:extLst>
              </p14:cNvPr>
              <p14:cNvContentPartPr/>
              <p14:nvPr/>
            </p14:nvContentPartPr>
            <p14:xfrm>
              <a:off x="5158550" y="3031900"/>
              <a:ext cx="798120" cy="6548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19BE878-21B0-4748-848A-5234B336AC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9910" y="3023260"/>
                <a:ext cx="8157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578FEA6-3072-4CE7-8430-DA0017E0AD5D}"/>
                  </a:ext>
                </a:extLst>
              </p14:cNvPr>
              <p14:cNvContentPartPr/>
              <p14:nvPr/>
            </p14:nvContentPartPr>
            <p14:xfrm>
              <a:off x="5009150" y="3367780"/>
              <a:ext cx="959400" cy="2084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578FEA6-3072-4CE7-8430-DA0017E0AD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0150" y="3358780"/>
                <a:ext cx="977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54AD56C-960A-437E-82A9-A34CA7785839}"/>
                  </a:ext>
                </a:extLst>
              </p14:cNvPr>
              <p14:cNvContentPartPr/>
              <p14:nvPr/>
            </p14:nvContentPartPr>
            <p14:xfrm>
              <a:off x="6627087" y="4965316"/>
              <a:ext cx="446760" cy="8269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54AD56C-960A-437E-82A9-A34CA77858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18447" y="4956316"/>
                <a:ext cx="46440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DE07305-C9B1-46D5-BDA0-A83EBA75255C}"/>
                  </a:ext>
                </a:extLst>
              </p14:cNvPr>
              <p14:cNvContentPartPr/>
              <p14:nvPr/>
            </p14:nvContentPartPr>
            <p14:xfrm>
              <a:off x="6555447" y="5039476"/>
              <a:ext cx="444240" cy="7794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DE07305-C9B1-46D5-BDA0-A83EBA7525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46447" y="5030476"/>
                <a:ext cx="461880" cy="79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129844C1-F614-427C-84EA-CE58B9EE7408}"/>
              </a:ext>
            </a:extLst>
          </p:cNvPr>
          <p:cNvGrpSpPr/>
          <p:nvPr/>
        </p:nvGrpSpPr>
        <p:grpSpPr>
          <a:xfrm>
            <a:off x="6089607" y="4485076"/>
            <a:ext cx="2151360" cy="1654560"/>
            <a:chOff x="6089607" y="4485076"/>
            <a:chExt cx="2151360" cy="16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49D0F33-6962-41AA-80BF-352C147F2D30}"/>
                    </a:ext>
                  </a:extLst>
                </p14:cNvPr>
                <p14:cNvContentPartPr/>
                <p14:nvPr/>
              </p14:nvContentPartPr>
              <p14:xfrm>
                <a:off x="6587487" y="5070436"/>
                <a:ext cx="1608120" cy="1069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49D0F33-6962-41AA-80BF-352C147F2D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8847" y="5061436"/>
                  <a:ext cx="16257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AD4741-6166-47BF-826E-82BA7E54AFBD}"/>
                    </a:ext>
                  </a:extLst>
                </p14:cNvPr>
                <p14:cNvContentPartPr/>
                <p14:nvPr/>
              </p14:nvContentPartPr>
              <p14:xfrm>
                <a:off x="6284367" y="4872076"/>
                <a:ext cx="1857240" cy="1084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AD4741-6166-47BF-826E-82BA7E54AF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5367" y="4863436"/>
                  <a:ext cx="187488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375A57C-B9E4-4910-8731-20EDF8E93582}"/>
                    </a:ext>
                  </a:extLst>
                </p14:cNvPr>
                <p14:cNvContentPartPr/>
                <p14:nvPr/>
              </p14:nvContentPartPr>
              <p14:xfrm>
                <a:off x="6089607" y="4485076"/>
                <a:ext cx="2151360" cy="153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375A57C-B9E4-4910-8731-20EDF8E935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26607" y="4422076"/>
                  <a:ext cx="2277000" cy="165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1625CF8-1095-4235-8AB5-6DBE9E106ADB}"/>
              </a:ext>
            </a:extLst>
          </p:cNvPr>
          <p:cNvSpPr txBox="1"/>
          <p:nvPr/>
        </p:nvSpPr>
        <p:spPr>
          <a:xfrm>
            <a:off x="6682973" y="3796921"/>
            <a:ext cx="5190219" cy="1899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0" i="0">
                <a:solidFill>
                  <a:srgbClr val="4D4D4D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网络越深，梯度消失的现象就越来越明显，网络的训练效果也不会很好。</a:t>
            </a:r>
            <a:r>
              <a:rPr lang="zh-CN" altLang="en-US" b="1" dirty="0"/>
              <a:t>残差神经网络</a:t>
            </a:r>
            <a:r>
              <a:rPr lang="zh-CN" altLang="en-US" dirty="0"/>
              <a:t>就是为了在加深网络的情况下又解决梯度消失的问题。残差结构可以不通过卷积，直接从前面一个特征层映射到后面的特征层（跳跃连接），有助于训练，也有助于特征的提取，容易优化。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BD7DA2-F563-43EA-A35B-9DD81E491291}"/>
              </a:ext>
            </a:extLst>
          </p:cNvPr>
          <p:cNvSpPr txBox="1"/>
          <p:nvPr/>
        </p:nvSpPr>
        <p:spPr>
          <a:xfrm>
            <a:off x="567764" y="266575"/>
            <a:ext cx="279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194717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8D209207-4AC6-4250-B10D-794E248F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82" y="1244687"/>
            <a:ext cx="9695889" cy="47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24442EAC-908D-4304-9642-78E984238416}"/>
              </a:ext>
            </a:extLst>
          </p:cNvPr>
          <p:cNvGrpSpPr/>
          <p:nvPr/>
        </p:nvGrpSpPr>
        <p:grpSpPr>
          <a:xfrm>
            <a:off x="388161" y="5436864"/>
            <a:ext cx="861840" cy="311760"/>
            <a:chOff x="388161" y="5436864"/>
            <a:chExt cx="8618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30944B7F-4D75-4AF7-BE9A-0F877DA16633}"/>
                    </a:ext>
                  </a:extLst>
                </p14:cNvPr>
                <p14:cNvContentPartPr/>
                <p14:nvPr/>
              </p14:nvContentPartPr>
              <p14:xfrm>
                <a:off x="388161" y="5513184"/>
                <a:ext cx="55440" cy="10800"/>
              </p14:xfrm>
            </p:contentPart>
          </mc:Choice>
          <mc:Fallback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30944B7F-4D75-4AF7-BE9A-0F877DA166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0161" y="5495184"/>
                  <a:ext cx="91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C5D1FBDB-AF12-4F06-BAE8-54589B6BF53A}"/>
                    </a:ext>
                  </a:extLst>
                </p14:cNvPr>
                <p14:cNvContentPartPr/>
                <p14:nvPr/>
              </p14:nvContentPartPr>
              <p14:xfrm>
                <a:off x="391761" y="5606784"/>
                <a:ext cx="61920" cy="16200"/>
              </p14:xfrm>
            </p:contentPart>
          </mc:Choice>
          <mc:Fallback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C5D1FBDB-AF12-4F06-BAE8-54589B6BF5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761" y="5588784"/>
                  <a:ext cx="97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C8727176-94E2-45EA-BC69-C126B6A7BF4D}"/>
                    </a:ext>
                  </a:extLst>
                </p14:cNvPr>
                <p14:cNvContentPartPr/>
                <p14:nvPr/>
              </p14:nvContentPartPr>
              <p14:xfrm>
                <a:off x="402921" y="5664384"/>
                <a:ext cx="60480" cy="13680"/>
              </p14:xfrm>
            </p:contentPart>
          </mc:Choice>
          <mc:Fallback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C8727176-94E2-45EA-BC69-C126B6A7BF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921" y="5646384"/>
                  <a:ext cx="96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65DD915F-3C35-4E9B-8FCD-4A8C3384B523}"/>
                    </a:ext>
                  </a:extLst>
                </p14:cNvPr>
                <p14:cNvContentPartPr/>
                <p14:nvPr/>
              </p14:nvContentPartPr>
              <p14:xfrm>
                <a:off x="490041" y="5480784"/>
                <a:ext cx="119880" cy="83520"/>
              </p14:xfrm>
            </p:contentPart>
          </mc:Choice>
          <mc:Fallback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65DD915F-3C35-4E9B-8FCD-4A8C3384B5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2041" y="5462784"/>
                  <a:ext cx="155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A9E22F35-79F2-4FD5-95BF-B87BC09D961A}"/>
                    </a:ext>
                  </a:extLst>
                </p14:cNvPr>
                <p14:cNvContentPartPr/>
                <p14:nvPr/>
              </p14:nvContentPartPr>
              <p14:xfrm>
                <a:off x="578961" y="5545944"/>
                <a:ext cx="28800" cy="154080"/>
              </p14:xfrm>
            </p:contentPart>
          </mc:Choice>
          <mc:Fallback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A9E22F35-79F2-4FD5-95BF-B87BC09D96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961" y="5527944"/>
                  <a:ext cx="64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91C617C2-A4CD-4102-9540-5762D0E339E3}"/>
                    </a:ext>
                  </a:extLst>
                </p14:cNvPr>
                <p14:cNvContentPartPr/>
                <p14:nvPr/>
              </p14:nvContentPartPr>
              <p14:xfrm>
                <a:off x="643761" y="5491944"/>
                <a:ext cx="84240" cy="40680"/>
              </p14:xfrm>
            </p:contentPart>
          </mc:Choice>
          <mc:Fallback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91C617C2-A4CD-4102-9540-5762D0E339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6121" y="5473944"/>
                  <a:ext cx="119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7659F801-A293-4421-8CF1-5FB9504CBF16}"/>
                    </a:ext>
                  </a:extLst>
                </p14:cNvPr>
                <p14:cNvContentPartPr/>
                <p14:nvPr/>
              </p14:nvContentPartPr>
              <p14:xfrm>
                <a:off x="672561" y="5436864"/>
                <a:ext cx="52200" cy="171000"/>
              </p14:xfrm>
            </p:contentPart>
          </mc:Choice>
          <mc:Fallback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7659F801-A293-4421-8CF1-5FB9504CB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561" y="5419224"/>
                  <a:ext cx="87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23C048DC-EEB1-4D4C-B8C9-585BA833CCC0}"/>
                    </a:ext>
                  </a:extLst>
                </p14:cNvPr>
                <p14:cNvContentPartPr/>
                <p14:nvPr/>
              </p14:nvContentPartPr>
              <p14:xfrm>
                <a:off x="675441" y="5548104"/>
                <a:ext cx="27720" cy="17280"/>
              </p14:xfrm>
            </p:contentPart>
          </mc:Choice>
          <mc:Fallback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23C048DC-EEB1-4D4C-B8C9-585BA833CC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441" y="5530104"/>
                  <a:ext cx="63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5D65C8F7-742C-4D4C-86AB-66BCF5AA00D8}"/>
                    </a:ext>
                  </a:extLst>
                </p14:cNvPr>
                <p14:cNvContentPartPr/>
                <p14:nvPr/>
              </p14:nvContentPartPr>
              <p14:xfrm>
                <a:off x="677241" y="5569344"/>
                <a:ext cx="32400" cy="9000"/>
              </p14:xfrm>
            </p:contentPart>
          </mc:Choice>
          <mc:Fallback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5D65C8F7-742C-4D4C-86AB-66BCF5AA00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9241" y="5551704"/>
                  <a:ext cx="68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227E3355-EEA1-4B11-BE86-FC9A19297322}"/>
                    </a:ext>
                  </a:extLst>
                </p14:cNvPr>
                <p14:cNvContentPartPr/>
                <p14:nvPr/>
              </p14:nvContentPartPr>
              <p14:xfrm>
                <a:off x="649881" y="5592384"/>
                <a:ext cx="101160" cy="72000"/>
              </p14:xfrm>
            </p:contentPart>
          </mc:Choice>
          <mc:Fallback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227E3355-EEA1-4B11-BE86-FC9A192973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1881" y="5574744"/>
                  <a:ext cx="136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1A188563-6AC7-4C2C-9490-8EBC9D09257C}"/>
                    </a:ext>
                  </a:extLst>
                </p14:cNvPr>
                <p14:cNvContentPartPr/>
                <p14:nvPr/>
              </p14:nvContentPartPr>
              <p14:xfrm>
                <a:off x="681201" y="5619024"/>
                <a:ext cx="76680" cy="38520"/>
              </p14:xfrm>
            </p:contentPart>
          </mc:Choice>
          <mc:Fallback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1A188563-6AC7-4C2C-9490-8EBC9D09257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3201" y="5601024"/>
                  <a:ext cx="112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05B1720F-9851-4FD7-89C2-2D7AC3516405}"/>
                    </a:ext>
                  </a:extLst>
                </p14:cNvPr>
                <p14:cNvContentPartPr/>
                <p14:nvPr/>
              </p14:nvContentPartPr>
              <p14:xfrm>
                <a:off x="677961" y="5621184"/>
                <a:ext cx="127440" cy="68760"/>
              </p14:xfrm>
            </p:contentPart>
          </mc:Choice>
          <mc:Fallback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05B1720F-9851-4FD7-89C2-2D7AC35164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9961" y="5603544"/>
                  <a:ext cx="163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8FBAB679-4986-45B4-97EC-A53DB6F3C259}"/>
                    </a:ext>
                  </a:extLst>
                </p14:cNvPr>
                <p14:cNvContentPartPr/>
                <p14:nvPr/>
              </p14:nvContentPartPr>
              <p14:xfrm>
                <a:off x="806121" y="5509224"/>
                <a:ext cx="50040" cy="21960"/>
              </p14:xfrm>
            </p:contentPart>
          </mc:Choice>
          <mc:Fallback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8FBAB679-4986-45B4-97EC-A53DB6F3C2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8121" y="5491224"/>
                  <a:ext cx="85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6E31CA0D-6B0F-4FA7-A147-0D5F749E864E}"/>
                    </a:ext>
                  </a:extLst>
                </p14:cNvPr>
                <p14:cNvContentPartPr/>
                <p14:nvPr/>
              </p14:nvContentPartPr>
              <p14:xfrm>
                <a:off x="805761" y="5486184"/>
                <a:ext cx="37440" cy="199080"/>
              </p14:xfrm>
            </p:contentPart>
          </mc:Choice>
          <mc:Fallback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6E31CA0D-6B0F-4FA7-A147-0D5F749E86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7761" y="5468184"/>
                  <a:ext cx="73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39" name="墨迹 1038">
                  <a:extLst>
                    <a:ext uri="{FF2B5EF4-FFF2-40B4-BE49-F238E27FC236}">
                      <a16:creationId xmlns:a16="http://schemas.microsoft.com/office/drawing/2014/main" id="{A867A55B-8316-4254-BDAC-BF17C37F8EAB}"/>
                    </a:ext>
                  </a:extLst>
                </p14:cNvPr>
                <p14:cNvContentPartPr/>
                <p14:nvPr/>
              </p14:nvContentPartPr>
              <p14:xfrm>
                <a:off x="828081" y="5566464"/>
                <a:ext cx="51840" cy="69840"/>
              </p14:xfrm>
            </p:contentPart>
          </mc:Choice>
          <mc:Fallback>
            <p:pic>
              <p:nvPicPr>
                <p:cNvPr id="1039" name="墨迹 1038">
                  <a:extLst>
                    <a:ext uri="{FF2B5EF4-FFF2-40B4-BE49-F238E27FC236}">
                      <a16:creationId xmlns:a16="http://schemas.microsoft.com/office/drawing/2014/main" id="{A867A55B-8316-4254-BDAC-BF17C37F8E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0441" y="5548464"/>
                  <a:ext cx="87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40" name="墨迹 1039">
                  <a:extLst>
                    <a:ext uri="{FF2B5EF4-FFF2-40B4-BE49-F238E27FC236}">
                      <a16:creationId xmlns:a16="http://schemas.microsoft.com/office/drawing/2014/main" id="{679BE6D7-C2D7-4B94-A6EE-4829395C2374}"/>
                    </a:ext>
                  </a:extLst>
                </p14:cNvPr>
                <p14:cNvContentPartPr/>
                <p14:nvPr/>
              </p14:nvContentPartPr>
              <p14:xfrm>
                <a:off x="919521" y="5484744"/>
                <a:ext cx="69480" cy="141480"/>
              </p14:xfrm>
            </p:contentPart>
          </mc:Choice>
          <mc:Fallback>
            <p:pic>
              <p:nvPicPr>
                <p:cNvPr id="1040" name="墨迹 1039">
                  <a:extLst>
                    <a:ext uri="{FF2B5EF4-FFF2-40B4-BE49-F238E27FC236}">
                      <a16:creationId xmlns:a16="http://schemas.microsoft.com/office/drawing/2014/main" id="{679BE6D7-C2D7-4B94-A6EE-4829395C2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1521" y="5467104"/>
                  <a:ext cx="105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41" name="墨迹 1040">
                  <a:extLst>
                    <a:ext uri="{FF2B5EF4-FFF2-40B4-BE49-F238E27FC236}">
                      <a16:creationId xmlns:a16="http://schemas.microsoft.com/office/drawing/2014/main" id="{3CDDE5EF-83F0-4733-A236-E95ACEB505D2}"/>
                    </a:ext>
                  </a:extLst>
                </p14:cNvPr>
                <p14:cNvContentPartPr/>
                <p14:nvPr/>
              </p14:nvContentPartPr>
              <p14:xfrm>
                <a:off x="940761" y="5646024"/>
                <a:ext cx="73440" cy="12960"/>
              </p14:xfrm>
            </p:contentPart>
          </mc:Choice>
          <mc:Fallback>
            <p:pic>
              <p:nvPicPr>
                <p:cNvPr id="1041" name="墨迹 1040">
                  <a:extLst>
                    <a:ext uri="{FF2B5EF4-FFF2-40B4-BE49-F238E27FC236}">
                      <a16:creationId xmlns:a16="http://schemas.microsoft.com/office/drawing/2014/main" id="{3CDDE5EF-83F0-4733-A236-E95ACEB505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3121" y="5628384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42" name="墨迹 1041">
                  <a:extLst>
                    <a:ext uri="{FF2B5EF4-FFF2-40B4-BE49-F238E27FC236}">
                      <a16:creationId xmlns:a16="http://schemas.microsoft.com/office/drawing/2014/main" id="{DFFEFF78-6624-4E31-A2C9-35C3829FBA50}"/>
                    </a:ext>
                  </a:extLst>
                </p14:cNvPr>
                <p14:cNvContentPartPr/>
                <p14:nvPr/>
              </p14:nvContentPartPr>
              <p14:xfrm>
                <a:off x="1028241" y="5521464"/>
                <a:ext cx="360" cy="115920"/>
              </p14:xfrm>
            </p:contentPart>
          </mc:Choice>
          <mc:Fallback>
            <p:pic>
              <p:nvPicPr>
                <p:cNvPr id="1042" name="墨迹 1041">
                  <a:extLst>
                    <a:ext uri="{FF2B5EF4-FFF2-40B4-BE49-F238E27FC236}">
                      <a16:creationId xmlns:a16="http://schemas.microsoft.com/office/drawing/2014/main" id="{DFFEFF78-6624-4E31-A2C9-35C3829FBA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0241" y="5503824"/>
                  <a:ext cx="3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43" name="墨迹 1042">
                  <a:extLst>
                    <a:ext uri="{FF2B5EF4-FFF2-40B4-BE49-F238E27FC236}">
                      <a16:creationId xmlns:a16="http://schemas.microsoft.com/office/drawing/2014/main" id="{23A5A570-C5B7-43E4-AD81-300C7DCDCA1A}"/>
                    </a:ext>
                  </a:extLst>
                </p14:cNvPr>
                <p14:cNvContentPartPr/>
                <p14:nvPr/>
              </p14:nvContentPartPr>
              <p14:xfrm>
                <a:off x="1019961" y="5480784"/>
                <a:ext cx="37800" cy="203760"/>
              </p14:xfrm>
            </p:contentPart>
          </mc:Choice>
          <mc:Fallback>
            <p:pic>
              <p:nvPicPr>
                <p:cNvPr id="1043" name="墨迹 1042">
                  <a:extLst>
                    <a:ext uri="{FF2B5EF4-FFF2-40B4-BE49-F238E27FC236}">
                      <a16:creationId xmlns:a16="http://schemas.microsoft.com/office/drawing/2014/main" id="{23A5A570-C5B7-43E4-AD81-300C7DCDCA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1961" y="5462784"/>
                  <a:ext cx="73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44" name="墨迹 1043">
                  <a:extLst>
                    <a:ext uri="{FF2B5EF4-FFF2-40B4-BE49-F238E27FC236}">
                      <a16:creationId xmlns:a16="http://schemas.microsoft.com/office/drawing/2014/main" id="{0452955D-20AB-4417-AE1E-4D616F382D9B}"/>
                    </a:ext>
                  </a:extLst>
                </p14:cNvPr>
                <p14:cNvContentPartPr/>
                <p14:nvPr/>
              </p14:nvContentPartPr>
              <p14:xfrm>
                <a:off x="1031841" y="5551704"/>
                <a:ext cx="21600" cy="79560"/>
              </p14:xfrm>
            </p:contentPart>
          </mc:Choice>
          <mc:Fallback>
            <p:pic>
              <p:nvPicPr>
                <p:cNvPr id="1044" name="墨迹 1043">
                  <a:extLst>
                    <a:ext uri="{FF2B5EF4-FFF2-40B4-BE49-F238E27FC236}">
                      <a16:creationId xmlns:a16="http://schemas.microsoft.com/office/drawing/2014/main" id="{0452955D-20AB-4417-AE1E-4D616F382D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3841" y="5533704"/>
                  <a:ext cx="57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45" name="墨迹 1044">
                  <a:extLst>
                    <a:ext uri="{FF2B5EF4-FFF2-40B4-BE49-F238E27FC236}">
                      <a16:creationId xmlns:a16="http://schemas.microsoft.com/office/drawing/2014/main" id="{08BD702C-C8B3-4937-B5D9-A99446C3DED9}"/>
                    </a:ext>
                  </a:extLst>
                </p14:cNvPr>
                <p14:cNvContentPartPr/>
                <p14:nvPr/>
              </p14:nvContentPartPr>
              <p14:xfrm>
                <a:off x="1025721" y="5659704"/>
                <a:ext cx="73440" cy="360"/>
              </p14:xfrm>
            </p:contentPart>
          </mc:Choice>
          <mc:Fallback>
            <p:pic>
              <p:nvPicPr>
                <p:cNvPr id="1045" name="墨迹 1044">
                  <a:extLst>
                    <a:ext uri="{FF2B5EF4-FFF2-40B4-BE49-F238E27FC236}">
                      <a16:creationId xmlns:a16="http://schemas.microsoft.com/office/drawing/2014/main" id="{08BD702C-C8B3-4937-B5D9-A99446C3DE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8081" y="5641704"/>
                  <a:ext cx="109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46" name="墨迹 1045">
                  <a:extLst>
                    <a:ext uri="{FF2B5EF4-FFF2-40B4-BE49-F238E27FC236}">
                      <a16:creationId xmlns:a16="http://schemas.microsoft.com/office/drawing/2014/main" id="{509D792D-41AA-4FE8-BD7E-4B721F685D77}"/>
                    </a:ext>
                  </a:extLst>
                </p14:cNvPr>
                <p14:cNvContentPartPr/>
                <p14:nvPr/>
              </p14:nvContentPartPr>
              <p14:xfrm>
                <a:off x="1094481" y="5495184"/>
                <a:ext cx="60480" cy="70560"/>
              </p14:xfrm>
            </p:contentPart>
          </mc:Choice>
          <mc:Fallback>
            <p:pic>
              <p:nvPicPr>
                <p:cNvPr id="1046" name="墨迹 1045">
                  <a:extLst>
                    <a:ext uri="{FF2B5EF4-FFF2-40B4-BE49-F238E27FC236}">
                      <a16:creationId xmlns:a16="http://schemas.microsoft.com/office/drawing/2014/main" id="{509D792D-41AA-4FE8-BD7E-4B721F685D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6481" y="5477184"/>
                  <a:ext cx="96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47" name="墨迹 1046">
                  <a:extLst>
                    <a:ext uri="{FF2B5EF4-FFF2-40B4-BE49-F238E27FC236}">
                      <a16:creationId xmlns:a16="http://schemas.microsoft.com/office/drawing/2014/main" id="{BCF57ACE-147D-4A32-B4F4-67AC154D99F8}"/>
                    </a:ext>
                  </a:extLst>
                </p14:cNvPr>
                <p14:cNvContentPartPr/>
                <p14:nvPr/>
              </p14:nvContentPartPr>
              <p14:xfrm>
                <a:off x="1128321" y="5578344"/>
                <a:ext cx="14760" cy="68400"/>
              </p14:xfrm>
            </p:contentPart>
          </mc:Choice>
          <mc:Fallback>
            <p:pic>
              <p:nvPicPr>
                <p:cNvPr id="1047" name="墨迹 1046">
                  <a:extLst>
                    <a:ext uri="{FF2B5EF4-FFF2-40B4-BE49-F238E27FC236}">
                      <a16:creationId xmlns:a16="http://schemas.microsoft.com/office/drawing/2014/main" id="{BCF57ACE-147D-4A32-B4F4-67AC154D99F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681" y="5560704"/>
                  <a:ext cx="50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48" name="墨迹 1047">
                  <a:extLst>
                    <a:ext uri="{FF2B5EF4-FFF2-40B4-BE49-F238E27FC236}">
                      <a16:creationId xmlns:a16="http://schemas.microsoft.com/office/drawing/2014/main" id="{3B7BD3D0-8413-4287-BFB1-89433324D4C0}"/>
                    </a:ext>
                  </a:extLst>
                </p14:cNvPr>
                <p14:cNvContentPartPr/>
                <p14:nvPr/>
              </p14:nvContentPartPr>
              <p14:xfrm>
                <a:off x="1171521" y="5485824"/>
                <a:ext cx="66240" cy="79560"/>
              </p14:xfrm>
            </p:contentPart>
          </mc:Choice>
          <mc:Fallback>
            <p:pic>
              <p:nvPicPr>
                <p:cNvPr id="1048" name="墨迹 1047">
                  <a:extLst>
                    <a:ext uri="{FF2B5EF4-FFF2-40B4-BE49-F238E27FC236}">
                      <a16:creationId xmlns:a16="http://schemas.microsoft.com/office/drawing/2014/main" id="{3B7BD3D0-8413-4287-BFB1-89433324D4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53521" y="5467824"/>
                  <a:ext cx="101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49" name="墨迹 1048">
                  <a:extLst>
                    <a:ext uri="{FF2B5EF4-FFF2-40B4-BE49-F238E27FC236}">
                      <a16:creationId xmlns:a16="http://schemas.microsoft.com/office/drawing/2014/main" id="{13497EB5-3875-40C4-8553-C1A20092841F}"/>
                    </a:ext>
                  </a:extLst>
                </p14:cNvPr>
                <p14:cNvContentPartPr/>
                <p14:nvPr/>
              </p14:nvContentPartPr>
              <p14:xfrm>
                <a:off x="1191321" y="5576184"/>
                <a:ext cx="58680" cy="23760"/>
              </p14:xfrm>
            </p:contentPart>
          </mc:Choice>
          <mc:Fallback>
            <p:pic>
              <p:nvPicPr>
                <p:cNvPr id="1049" name="墨迹 1048">
                  <a:extLst>
                    <a:ext uri="{FF2B5EF4-FFF2-40B4-BE49-F238E27FC236}">
                      <a16:creationId xmlns:a16="http://schemas.microsoft.com/office/drawing/2014/main" id="{13497EB5-3875-40C4-8553-C1A2009284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73321" y="5558544"/>
                  <a:ext cx="94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50" name="墨迹 1049">
                  <a:extLst>
                    <a:ext uri="{FF2B5EF4-FFF2-40B4-BE49-F238E27FC236}">
                      <a16:creationId xmlns:a16="http://schemas.microsoft.com/office/drawing/2014/main" id="{A581ED7C-59E0-4461-889B-423BA1C09107}"/>
                    </a:ext>
                  </a:extLst>
                </p14:cNvPr>
                <p14:cNvContentPartPr/>
                <p14:nvPr/>
              </p14:nvContentPartPr>
              <p14:xfrm>
                <a:off x="1216521" y="5446224"/>
                <a:ext cx="360" cy="302400"/>
              </p14:xfrm>
            </p:contentPart>
          </mc:Choice>
          <mc:Fallback>
            <p:pic>
              <p:nvPicPr>
                <p:cNvPr id="1050" name="墨迹 1049">
                  <a:extLst>
                    <a:ext uri="{FF2B5EF4-FFF2-40B4-BE49-F238E27FC236}">
                      <a16:creationId xmlns:a16="http://schemas.microsoft.com/office/drawing/2014/main" id="{A581ED7C-59E0-4461-889B-423BA1C0910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98881" y="5428584"/>
                  <a:ext cx="360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5" name="组合 1054">
            <a:extLst>
              <a:ext uri="{FF2B5EF4-FFF2-40B4-BE49-F238E27FC236}">
                <a16:creationId xmlns:a16="http://schemas.microsoft.com/office/drawing/2014/main" id="{7204EA5D-C517-481D-B987-1572B8FA52BB}"/>
              </a:ext>
            </a:extLst>
          </p:cNvPr>
          <p:cNvGrpSpPr/>
          <p:nvPr/>
        </p:nvGrpSpPr>
        <p:grpSpPr>
          <a:xfrm>
            <a:off x="3998760" y="5651400"/>
            <a:ext cx="126000" cy="743040"/>
            <a:chOff x="3998760" y="5651400"/>
            <a:chExt cx="12600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52" name="墨迹 1051">
                  <a:extLst>
                    <a:ext uri="{FF2B5EF4-FFF2-40B4-BE49-F238E27FC236}">
                      <a16:creationId xmlns:a16="http://schemas.microsoft.com/office/drawing/2014/main" id="{C0F68F0B-AAB2-4A42-868B-1E55F9E6F466}"/>
                    </a:ext>
                  </a:extLst>
                </p14:cNvPr>
                <p14:cNvContentPartPr/>
                <p14:nvPr/>
              </p14:nvContentPartPr>
              <p14:xfrm>
                <a:off x="4085880" y="5651400"/>
                <a:ext cx="37080" cy="667440"/>
              </p14:xfrm>
            </p:contentPart>
          </mc:Choice>
          <mc:Fallback>
            <p:pic>
              <p:nvPicPr>
                <p:cNvPr id="1052" name="墨迹 1051">
                  <a:extLst>
                    <a:ext uri="{FF2B5EF4-FFF2-40B4-BE49-F238E27FC236}">
                      <a16:creationId xmlns:a16="http://schemas.microsoft.com/office/drawing/2014/main" id="{C0F68F0B-AAB2-4A42-868B-1E55F9E6F4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77240" y="5642760"/>
                  <a:ext cx="5472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53" name="墨迹 1052">
                  <a:extLst>
                    <a:ext uri="{FF2B5EF4-FFF2-40B4-BE49-F238E27FC236}">
                      <a16:creationId xmlns:a16="http://schemas.microsoft.com/office/drawing/2014/main" id="{DE3A3F98-0034-4B9F-9645-6B8200B656A5}"/>
                    </a:ext>
                  </a:extLst>
                </p14:cNvPr>
                <p14:cNvContentPartPr/>
                <p14:nvPr/>
              </p14:nvContentPartPr>
              <p14:xfrm>
                <a:off x="3998760" y="6288240"/>
                <a:ext cx="74160" cy="106200"/>
              </p14:xfrm>
            </p:contentPart>
          </mc:Choice>
          <mc:Fallback>
            <p:pic>
              <p:nvPicPr>
                <p:cNvPr id="1053" name="墨迹 1052">
                  <a:extLst>
                    <a:ext uri="{FF2B5EF4-FFF2-40B4-BE49-F238E27FC236}">
                      <a16:creationId xmlns:a16="http://schemas.microsoft.com/office/drawing/2014/main" id="{DE3A3F98-0034-4B9F-9645-6B8200B656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90120" y="6279600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54" name="墨迹 1053">
                  <a:extLst>
                    <a:ext uri="{FF2B5EF4-FFF2-40B4-BE49-F238E27FC236}">
                      <a16:creationId xmlns:a16="http://schemas.microsoft.com/office/drawing/2014/main" id="{6586D1BC-E975-46DD-AB1D-3AB05936861E}"/>
                    </a:ext>
                  </a:extLst>
                </p14:cNvPr>
                <p14:cNvContentPartPr/>
                <p14:nvPr/>
              </p14:nvContentPartPr>
              <p14:xfrm>
                <a:off x="4098480" y="6317400"/>
                <a:ext cx="26280" cy="69840"/>
              </p14:xfrm>
            </p:contentPart>
          </mc:Choice>
          <mc:Fallback>
            <p:pic>
              <p:nvPicPr>
                <p:cNvPr id="1054" name="墨迹 1053">
                  <a:extLst>
                    <a:ext uri="{FF2B5EF4-FFF2-40B4-BE49-F238E27FC236}">
                      <a16:creationId xmlns:a16="http://schemas.microsoft.com/office/drawing/2014/main" id="{6586D1BC-E975-46DD-AB1D-3AB0593686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89480" y="6308760"/>
                  <a:ext cx="43920" cy="87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45F134C-09C5-456A-92E5-7DA85A42E478}"/>
              </a:ext>
            </a:extLst>
          </p:cNvPr>
          <p:cNvSpPr txBox="1"/>
          <p:nvPr/>
        </p:nvSpPr>
        <p:spPr>
          <a:xfrm>
            <a:off x="2174893" y="6434355"/>
            <a:ext cx="3303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借鉴</a:t>
            </a:r>
            <a:r>
              <a:rPr lang="en-US" altLang="zh-CN" sz="1000" b="1" i="0" dirty="0">
                <a:solidFill>
                  <a:srgbClr val="4D4D4D"/>
                </a:solidFill>
                <a:effectLst/>
                <a:latin typeface="-apple-system"/>
              </a:rPr>
              <a:t>Resnet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网络中的残差结构，让网络可以构建的更深</a:t>
            </a:r>
            <a:endParaRPr lang="zh-CN" altLang="en-US" sz="100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EADB0CE-BDB9-4476-9616-E05C47FD5095}"/>
              </a:ext>
            </a:extLst>
          </p:cNvPr>
          <p:cNvSpPr txBox="1"/>
          <p:nvPr/>
        </p:nvSpPr>
        <p:spPr>
          <a:xfrm>
            <a:off x="8271743" y="6394440"/>
            <a:ext cx="3433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起到下采样的作用，因此经过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次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-apple-system"/>
              </a:rPr>
              <a:t>Res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模块后，得到的特征图是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latin typeface="-apple-system"/>
              </a:rPr>
              <a:t>608-&gt;304-&gt;152-&gt;76-&gt;38-&gt;19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大小</a:t>
            </a:r>
            <a:endParaRPr lang="zh-CN" altLang="en-US" sz="1200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6410BE7-5BB8-4CA2-B8F2-51DB6BE9810E}"/>
              </a:ext>
            </a:extLst>
          </p:cNvPr>
          <p:cNvSpPr txBox="1"/>
          <p:nvPr/>
        </p:nvSpPr>
        <p:spPr>
          <a:xfrm>
            <a:off x="5074869" y="3461657"/>
            <a:ext cx="319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张量拼接，会扩充两个张量的维度，例如</a:t>
            </a:r>
            <a:r>
              <a:rPr lang="en-US" altLang="zh-CN" sz="1000" b="1" i="0" dirty="0">
                <a:solidFill>
                  <a:srgbClr val="4D4D4D"/>
                </a:solidFill>
                <a:effectLst/>
                <a:latin typeface="-apple-system"/>
              </a:rPr>
              <a:t>26×26×256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sz="1000" b="1" i="0" dirty="0">
                <a:solidFill>
                  <a:srgbClr val="4D4D4D"/>
                </a:solidFill>
                <a:effectLst/>
                <a:latin typeface="-apple-system"/>
              </a:rPr>
              <a:t>26×26×512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两个张量拼接，结果是</a:t>
            </a:r>
            <a:r>
              <a:rPr lang="en-US" altLang="zh-CN" sz="1000" b="1" i="0" dirty="0">
                <a:solidFill>
                  <a:srgbClr val="4D4D4D"/>
                </a:solidFill>
                <a:effectLst/>
                <a:latin typeface="-apple-system"/>
              </a:rPr>
              <a:t>26×26×768</a:t>
            </a:r>
            <a:endParaRPr lang="zh-CN" altLang="en-US" sz="1000" dirty="0"/>
          </a:p>
        </p:txBody>
      </p:sp>
      <p:grpSp>
        <p:nvGrpSpPr>
          <p:cNvPr id="1132" name="组合 1131">
            <a:extLst>
              <a:ext uri="{FF2B5EF4-FFF2-40B4-BE49-F238E27FC236}">
                <a16:creationId xmlns:a16="http://schemas.microsoft.com/office/drawing/2014/main" id="{1DCAB4AE-DFDB-4975-9E05-1F9BCC237AAC}"/>
              </a:ext>
            </a:extLst>
          </p:cNvPr>
          <p:cNvGrpSpPr/>
          <p:nvPr/>
        </p:nvGrpSpPr>
        <p:grpSpPr>
          <a:xfrm>
            <a:off x="7047139" y="3316797"/>
            <a:ext cx="81360" cy="199800"/>
            <a:chOff x="7047139" y="3316797"/>
            <a:chExt cx="8136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29" name="墨迹 1128">
                  <a:extLst>
                    <a:ext uri="{FF2B5EF4-FFF2-40B4-BE49-F238E27FC236}">
                      <a16:creationId xmlns:a16="http://schemas.microsoft.com/office/drawing/2014/main" id="{57304A36-71A8-49EA-B8E2-CA027CFE57F3}"/>
                    </a:ext>
                  </a:extLst>
                </p14:cNvPr>
                <p14:cNvContentPartPr/>
                <p14:nvPr/>
              </p14:nvContentPartPr>
              <p14:xfrm>
                <a:off x="7095739" y="3316797"/>
                <a:ext cx="18720" cy="172440"/>
              </p14:xfrm>
            </p:contentPart>
          </mc:Choice>
          <mc:Fallback>
            <p:pic>
              <p:nvPicPr>
                <p:cNvPr id="1129" name="墨迹 1128">
                  <a:extLst>
                    <a:ext uri="{FF2B5EF4-FFF2-40B4-BE49-F238E27FC236}">
                      <a16:creationId xmlns:a16="http://schemas.microsoft.com/office/drawing/2014/main" id="{57304A36-71A8-49EA-B8E2-CA027CFE57F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86739" y="3308157"/>
                  <a:ext cx="36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30" name="墨迹 1129">
                  <a:extLst>
                    <a:ext uri="{FF2B5EF4-FFF2-40B4-BE49-F238E27FC236}">
                      <a16:creationId xmlns:a16="http://schemas.microsoft.com/office/drawing/2014/main" id="{774D1F16-1A85-4E79-A16E-2A7A4EE83F49}"/>
                    </a:ext>
                  </a:extLst>
                </p14:cNvPr>
                <p14:cNvContentPartPr/>
                <p14:nvPr/>
              </p14:nvContentPartPr>
              <p14:xfrm>
                <a:off x="7047139" y="3447477"/>
                <a:ext cx="31320" cy="45000"/>
              </p14:xfrm>
            </p:contentPart>
          </mc:Choice>
          <mc:Fallback>
            <p:pic>
              <p:nvPicPr>
                <p:cNvPr id="1130" name="墨迹 1129">
                  <a:extLst>
                    <a:ext uri="{FF2B5EF4-FFF2-40B4-BE49-F238E27FC236}">
                      <a16:creationId xmlns:a16="http://schemas.microsoft.com/office/drawing/2014/main" id="{774D1F16-1A85-4E79-A16E-2A7A4EE83F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38499" y="3438837"/>
                  <a:ext cx="48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31" name="墨迹 1130">
                  <a:extLst>
                    <a:ext uri="{FF2B5EF4-FFF2-40B4-BE49-F238E27FC236}">
                      <a16:creationId xmlns:a16="http://schemas.microsoft.com/office/drawing/2014/main" id="{5EAD38C8-A407-4A99-81A7-BE75DE90EC82}"/>
                    </a:ext>
                  </a:extLst>
                </p14:cNvPr>
                <p14:cNvContentPartPr/>
                <p14:nvPr/>
              </p14:nvContentPartPr>
              <p14:xfrm>
                <a:off x="7075219" y="3460077"/>
                <a:ext cx="53280" cy="56520"/>
              </p14:xfrm>
            </p:contentPart>
          </mc:Choice>
          <mc:Fallback>
            <p:pic>
              <p:nvPicPr>
                <p:cNvPr id="1131" name="墨迹 1130">
                  <a:extLst>
                    <a:ext uri="{FF2B5EF4-FFF2-40B4-BE49-F238E27FC236}">
                      <a16:creationId xmlns:a16="http://schemas.microsoft.com/office/drawing/2014/main" id="{5EAD38C8-A407-4A99-81A7-BE75DE90EC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66579" y="3451437"/>
                  <a:ext cx="709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" name="组合 1135">
            <a:extLst>
              <a:ext uri="{FF2B5EF4-FFF2-40B4-BE49-F238E27FC236}">
                <a16:creationId xmlns:a16="http://schemas.microsoft.com/office/drawing/2014/main" id="{51E1112D-0A64-47EE-A03A-24FBC6435C7C}"/>
              </a:ext>
            </a:extLst>
          </p:cNvPr>
          <p:cNvGrpSpPr/>
          <p:nvPr/>
        </p:nvGrpSpPr>
        <p:grpSpPr>
          <a:xfrm>
            <a:off x="7960410" y="5655165"/>
            <a:ext cx="414360" cy="798120"/>
            <a:chOff x="7960410" y="5655165"/>
            <a:chExt cx="414360" cy="79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33" name="墨迹 1132">
                  <a:extLst>
                    <a:ext uri="{FF2B5EF4-FFF2-40B4-BE49-F238E27FC236}">
                      <a16:creationId xmlns:a16="http://schemas.microsoft.com/office/drawing/2014/main" id="{EC218786-0B0C-423C-9CB5-38AF131354DC}"/>
                    </a:ext>
                  </a:extLst>
                </p14:cNvPr>
                <p14:cNvContentPartPr/>
                <p14:nvPr/>
              </p14:nvContentPartPr>
              <p14:xfrm>
                <a:off x="7960410" y="5655165"/>
                <a:ext cx="406800" cy="798120"/>
              </p14:xfrm>
            </p:contentPart>
          </mc:Choice>
          <mc:Fallback>
            <p:pic>
              <p:nvPicPr>
                <p:cNvPr id="1133" name="墨迹 1132">
                  <a:extLst>
                    <a:ext uri="{FF2B5EF4-FFF2-40B4-BE49-F238E27FC236}">
                      <a16:creationId xmlns:a16="http://schemas.microsoft.com/office/drawing/2014/main" id="{EC218786-0B0C-423C-9CB5-38AF131354D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51410" y="5646165"/>
                  <a:ext cx="42444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34" name="墨迹 1133">
                  <a:extLst>
                    <a:ext uri="{FF2B5EF4-FFF2-40B4-BE49-F238E27FC236}">
                      <a16:creationId xmlns:a16="http://schemas.microsoft.com/office/drawing/2014/main" id="{1740685B-9FAD-4589-AC2E-5BC723370264}"/>
                    </a:ext>
                  </a:extLst>
                </p14:cNvPr>
                <p14:cNvContentPartPr/>
                <p14:nvPr/>
              </p14:nvContentPartPr>
              <p14:xfrm>
                <a:off x="8233650" y="6316485"/>
                <a:ext cx="141120" cy="106560"/>
              </p14:xfrm>
            </p:contentPart>
          </mc:Choice>
          <mc:Fallback>
            <p:pic>
              <p:nvPicPr>
                <p:cNvPr id="1134" name="墨迹 1133">
                  <a:extLst>
                    <a:ext uri="{FF2B5EF4-FFF2-40B4-BE49-F238E27FC236}">
                      <a16:creationId xmlns:a16="http://schemas.microsoft.com/office/drawing/2014/main" id="{1740685B-9FAD-4589-AC2E-5BC7233702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25010" y="6307485"/>
                  <a:ext cx="158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35" name="墨迹 1134">
                  <a:extLst>
                    <a:ext uri="{FF2B5EF4-FFF2-40B4-BE49-F238E27FC236}">
                      <a16:creationId xmlns:a16="http://schemas.microsoft.com/office/drawing/2014/main" id="{83A0BEF9-E5A9-4A1C-827E-FB7DAC9D9D7A}"/>
                    </a:ext>
                  </a:extLst>
                </p14:cNvPr>
                <p14:cNvContentPartPr/>
                <p14:nvPr/>
              </p14:nvContentPartPr>
              <p14:xfrm>
                <a:off x="8356770" y="6251325"/>
                <a:ext cx="2880" cy="163800"/>
              </p14:xfrm>
            </p:contentPart>
          </mc:Choice>
          <mc:Fallback>
            <p:pic>
              <p:nvPicPr>
                <p:cNvPr id="1135" name="墨迹 1134">
                  <a:extLst>
                    <a:ext uri="{FF2B5EF4-FFF2-40B4-BE49-F238E27FC236}">
                      <a16:creationId xmlns:a16="http://schemas.microsoft.com/office/drawing/2014/main" id="{83A0BEF9-E5A9-4A1C-827E-FB7DAC9D9D7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48130" y="6242325"/>
                  <a:ext cx="20520" cy="181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7BBF91E-FEC7-4344-94D2-FFE7AFAB62BB}"/>
              </a:ext>
            </a:extLst>
          </p:cNvPr>
          <p:cNvSpPr txBox="1"/>
          <p:nvPr/>
        </p:nvSpPr>
        <p:spPr>
          <a:xfrm>
            <a:off x="4592441" y="5994330"/>
            <a:ext cx="3561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 b="0" i="0">
                <a:solidFill>
                  <a:srgbClr val="4D4D4D"/>
                </a:solidFill>
                <a:effectLst/>
                <a:latin typeface="-apple-system"/>
              </a:defRPr>
            </a:lvl1pPr>
          </a:lstStyle>
          <a:p>
            <a:r>
              <a:rPr lang="zh-CN" altLang="en-US" dirty="0"/>
              <a:t>张量相加，张量直接相加，不会扩充维度</a:t>
            </a:r>
            <a:r>
              <a:rPr lang="zh-CN" altLang="en-US"/>
              <a:t>，例如</a:t>
            </a:r>
            <a:r>
              <a:rPr lang="en-US" altLang="zh-CN"/>
              <a:t>104×104×128</a:t>
            </a:r>
            <a:r>
              <a:rPr lang="zh-CN" altLang="en-US"/>
              <a:t>和</a:t>
            </a:r>
            <a:r>
              <a:rPr lang="en-US" altLang="zh-CN" dirty="0"/>
              <a:t>104×104×128</a:t>
            </a:r>
            <a:r>
              <a:rPr lang="zh-CN" altLang="en-US" dirty="0"/>
              <a:t>相加，</a:t>
            </a:r>
            <a:r>
              <a:rPr lang="zh-CN" altLang="en-US"/>
              <a:t>结果还是</a:t>
            </a:r>
            <a:r>
              <a:rPr lang="en-US" altLang="zh-CN" dirty="0"/>
              <a:t>104×104×128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42" name="墨迹 1141">
                <a:extLst>
                  <a:ext uri="{FF2B5EF4-FFF2-40B4-BE49-F238E27FC236}">
                    <a16:creationId xmlns:a16="http://schemas.microsoft.com/office/drawing/2014/main" id="{CDFEA233-FF53-420C-8F1C-D583A62D724C}"/>
                  </a:ext>
                </a:extLst>
              </p14:cNvPr>
              <p14:cNvContentPartPr/>
              <p14:nvPr/>
            </p14:nvContentPartPr>
            <p14:xfrm>
              <a:off x="6260448" y="5529419"/>
              <a:ext cx="138240" cy="528840"/>
            </p14:xfrm>
          </p:contentPart>
        </mc:Choice>
        <mc:Fallback>
          <p:pic>
            <p:nvPicPr>
              <p:cNvPr id="1142" name="墨迹 1141">
                <a:extLst>
                  <a:ext uri="{FF2B5EF4-FFF2-40B4-BE49-F238E27FC236}">
                    <a16:creationId xmlns:a16="http://schemas.microsoft.com/office/drawing/2014/main" id="{CDFEA233-FF53-420C-8F1C-D583A62D724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1808" y="5520419"/>
                <a:ext cx="155880" cy="54648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文本框 155">
            <a:extLst>
              <a:ext uri="{FF2B5EF4-FFF2-40B4-BE49-F238E27FC236}">
                <a16:creationId xmlns:a16="http://schemas.microsoft.com/office/drawing/2014/main" id="{76A05BAE-8965-4D74-B69E-F2F0D538DEB3}"/>
              </a:ext>
            </a:extLst>
          </p:cNvPr>
          <p:cNvSpPr txBox="1"/>
          <p:nvPr/>
        </p:nvSpPr>
        <p:spPr>
          <a:xfrm>
            <a:off x="1491807" y="328735"/>
            <a:ext cx="6727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 b="0" i="0">
                <a:solidFill>
                  <a:srgbClr val="4D4D4D"/>
                </a:solidFill>
                <a:effectLst/>
                <a:latin typeface="-apple-system"/>
              </a:defRPr>
            </a:lvl1pPr>
          </a:lstStyle>
          <a:p>
            <a:r>
              <a:rPr lang="zh-CN" altLang="en-US" dirty="0"/>
              <a:t>每个</a:t>
            </a:r>
            <a:r>
              <a:rPr lang="en-US" altLang="zh-CN" dirty="0" err="1"/>
              <a:t>ResX</a:t>
            </a:r>
            <a:r>
              <a:rPr lang="zh-CN" altLang="en-US" dirty="0"/>
              <a:t>中包含</a:t>
            </a:r>
            <a:r>
              <a:rPr lang="en-US" altLang="zh-CN" dirty="0"/>
              <a:t>1+2×X</a:t>
            </a:r>
            <a:r>
              <a:rPr lang="zh-CN" altLang="en-US" dirty="0"/>
              <a:t>个卷积层，因此整个主干网络</a:t>
            </a:r>
            <a:r>
              <a:rPr lang="en-US" altLang="zh-CN" dirty="0"/>
              <a:t>Backbone</a:t>
            </a:r>
            <a:r>
              <a:rPr lang="zh-CN" altLang="en-US" dirty="0"/>
              <a:t>中一共包含</a:t>
            </a:r>
            <a:r>
              <a:rPr lang="en-US" altLang="zh-CN" dirty="0"/>
              <a:t>1+</a:t>
            </a:r>
            <a:r>
              <a:rPr lang="zh-CN" altLang="en-US" dirty="0"/>
              <a:t>（</a:t>
            </a:r>
            <a:r>
              <a:rPr lang="en-US" altLang="zh-CN" dirty="0"/>
              <a:t>1+2×1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（</a:t>
            </a:r>
            <a:r>
              <a:rPr lang="en-US" altLang="zh-CN" dirty="0"/>
              <a:t>1+2×2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（</a:t>
            </a:r>
            <a:r>
              <a:rPr lang="en-US" altLang="zh-CN" dirty="0"/>
              <a:t>1+2×8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（</a:t>
            </a:r>
            <a:r>
              <a:rPr lang="en-US" altLang="zh-CN" dirty="0"/>
              <a:t>1+2×8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（</a:t>
            </a:r>
            <a:r>
              <a:rPr lang="en-US" altLang="zh-CN" dirty="0"/>
              <a:t>1+2×4</a:t>
            </a:r>
            <a:r>
              <a:rPr lang="zh-CN" altLang="en-US" dirty="0"/>
              <a:t>）</a:t>
            </a:r>
            <a:r>
              <a:rPr lang="en-US" altLang="zh-CN" dirty="0"/>
              <a:t>=52</a:t>
            </a:r>
            <a:r>
              <a:rPr lang="zh-CN" altLang="en-US" dirty="0"/>
              <a:t>，再加上一个</a:t>
            </a:r>
            <a:r>
              <a:rPr lang="en-US" altLang="zh-CN" dirty="0"/>
              <a:t>FC</a:t>
            </a:r>
            <a:r>
              <a:rPr lang="zh-CN" altLang="en-US" dirty="0"/>
              <a:t>全连接层，即可以组成一个</a:t>
            </a:r>
            <a:r>
              <a:rPr lang="en-US" altLang="zh-CN" dirty="0"/>
              <a:t>Darknet53</a:t>
            </a:r>
            <a:r>
              <a:rPr lang="zh-CN" altLang="en-US" dirty="0"/>
              <a:t>分类网络。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1D5EF888-2A3C-4E1C-8448-724CD72AF130}"/>
              </a:ext>
            </a:extLst>
          </p:cNvPr>
          <p:cNvGrpSpPr/>
          <p:nvPr/>
        </p:nvGrpSpPr>
        <p:grpSpPr>
          <a:xfrm>
            <a:off x="10909080" y="1361700"/>
            <a:ext cx="291240" cy="383040"/>
            <a:chOff x="10909080" y="1361700"/>
            <a:chExt cx="29124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49" name="墨迹 1148">
                  <a:extLst>
                    <a:ext uri="{FF2B5EF4-FFF2-40B4-BE49-F238E27FC236}">
                      <a16:creationId xmlns:a16="http://schemas.microsoft.com/office/drawing/2014/main" id="{F42C470A-7DC3-4C6A-82DB-01A48200BFA3}"/>
                    </a:ext>
                  </a:extLst>
                </p14:cNvPr>
                <p14:cNvContentPartPr/>
                <p14:nvPr/>
              </p14:nvContentPartPr>
              <p14:xfrm>
                <a:off x="10912320" y="1522260"/>
                <a:ext cx="238680" cy="61200"/>
              </p14:xfrm>
            </p:contentPart>
          </mc:Choice>
          <mc:Fallback>
            <p:pic>
              <p:nvPicPr>
                <p:cNvPr id="1149" name="墨迹 1148">
                  <a:extLst>
                    <a:ext uri="{FF2B5EF4-FFF2-40B4-BE49-F238E27FC236}">
                      <a16:creationId xmlns:a16="http://schemas.microsoft.com/office/drawing/2014/main" id="{F42C470A-7DC3-4C6A-82DB-01A48200BF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03680" y="1513620"/>
                  <a:ext cx="256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50" name="墨迹 1149">
                  <a:extLst>
                    <a:ext uri="{FF2B5EF4-FFF2-40B4-BE49-F238E27FC236}">
                      <a16:creationId xmlns:a16="http://schemas.microsoft.com/office/drawing/2014/main" id="{480706E9-5C15-4E57-ACC8-DF327AD490F1}"/>
                    </a:ext>
                  </a:extLst>
                </p14:cNvPr>
                <p14:cNvContentPartPr/>
                <p14:nvPr/>
              </p14:nvContentPartPr>
              <p14:xfrm>
                <a:off x="10909080" y="1361700"/>
                <a:ext cx="124200" cy="383040"/>
              </p14:xfrm>
            </p:contentPart>
          </mc:Choice>
          <mc:Fallback>
            <p:pic>
              <p:nvPicPr>
                <p:cNvPr id="1150" name="墨迹 1149">
                  <a:extLst>
                    <a:ext uri="{FF2B5EF4-FFF2-40B4-BE49-F238E27FC236}">
                      <a16:creationId xmlns:a16="http://schemas.microsoft.com/office/drawing/2014/main" id="{480706E9-5C15-4E57-ACC8-DF327AD490F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00440" y="1352700"/>
                  <a:ext cx="141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51" name="墨迹 1150">
                  <a:extLst>
                    <a:ext uri="{FF2B5EF4-FFF2-40B4-BE49-F238E27FC236}">
                      <a16:creationId xmlns:a16="http://schemas.microsoft.com/office/drawing/2014/main" id="{926779EE-7ABF-457D-BACA-DADEBDD97396}"/>
                    </a:ext>
                  </a:extLst>
                </p14:cNvPr>
                <p14:cNvContentPartPr/>
                <p14:nvPr/>
              </p14:nvContentPartPr>
              <p14:xfrm>
                <a:off x="10995480" y="1609380"/>
                <a:ext cx="204840" cy="120960"/>
              </p14:xfrm>
            </p:contentPart>
          </mc:Choice>
          <mc:Fallback>
            <p:pic>
              <p:nvPicPr>
                <p:cNvPr id="1151" name="墨迹 1150">
                  <a:extLst>
                    <a:ext uri="{FF2B5EF4-FFF2-40B4-BE49-F238E27FC236}">
                      <a16:creationId xmlns:a16="http://schemas.microsoft.com/office/drawing/2014/main" id="{926779EE-7ABF-457D-BACA-DADEBDD973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86480" y="1600380"/>
                  <a:ext cx="2224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1ADEABC-B5C3-4B33-8E37-8FC6E74DED40}"/>
              </a:ext>
            </a:extLst>
          </p:cNvPr>
          <p:cNvGrpSpPr/>
          <p:nvPr/>
        </p:nvGrpSpPr>
        <p:grpSpPr>
          <a:xfrm>
            <a:off x="10923120" y="2493900"/>
            <a:ext cx="239760" cy="609480"/>
            <a:chOff x="10923120" y="2493900"/>
            <a:chExt cx="239760" cy="6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7DABE6E-1D31-4396-8D4E-883636851666}"/>
                    </a:ext>
                  </a:extLst>
                </p14:cNvPr>
                <p14:cNvContentPartPr/>
                <p14:nvPr/>
              </p14:nvContentPartPr>
              <p14:xfrm>
                <a:off x="10923840" y="2647620"/>
                <a:ext cx="11880" cy="691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7DABE6E-1D31-4396-8D4E-88363685166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15200" y="2638620"/>
                  <a:ext cx="29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37F3B87-F167-4774-ADF5-7E3097C1614A}"/>
                    </a:ext>
                  </a:extLst>
                </p14:cNvPr>
                <p14:cNvContentPartPr/>
                <p14:nvPr/>
              </p14:nvContentPartPr>
              <p14:xfrm>
                <a:off x="10923120" y="2619180"/>
                <a:ext cx="239760" cy="158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37F3B87-F167-4774-ADF5-7E3097C1614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914480" y="2610180"/>
                  <a:ext cx="25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579F5A3-774D-4C29-957C-D8992C168A38}"/>
                    </a:ext>
                  </a:extLst>
                </p14:cNvPr>
                <p14:cNvContentPartPr/>
                <p14:nvPr/>
              </p14:nvContentPartPr>
              <p14:xfrm>
                <a:off x="11014560" y="2493900"/>
                <a:ext cx="70920" cy="609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579F5A3-774D-4C29-957C-D8992C168A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005560" y="2484900"/>
                  <a:ext cx="88560" cy="62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0586082-BA90-431A-B0EB-547249FC66B2}"/>
              </a:ext>
            </a:extLst>
          </p:cNvPr>
          <p:cNvGrpSpPr/>
          <p:nvPr/>
        </p:nvGrpSpPr>
        <p:grpSpPr>
          <a:xfrm>
            <a:off x="10956960" y="3924180"/>
            <a:ext cx="338760" cy="423360"/>
            <a:chOff x="10956960" y="3924180"/>
            <a:chExt cx="33876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290E3EE-C020-4A55-B739-B3C4AD491DF9}"/>
                    </a:ext>
                  </a:extLst>
                </p14:cNvPr>
                <p14:cNvContentPartPr/>
                <p14:nvPr/>
              </p14:nvContentPartPr>
              <p14:xfrm>
                <a:off x="11055960" y="3924180"/>
                <a:ext cx="96480" cy="423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290E3EE-C020-4A55-B739-B3C4AD491DF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46960" y="3915540"/>
                  <a:ext cx="114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EE70861-A8E1-4D2D-A778-201C51F23EBB}"/>
                    </a:ext>
                  </a:extLst>
                </p14:cNvPr>
                <p14:cNvContentPartPr/>
                <p14:nvPr/>
              </p14:nvContentPartPr>
              <p14:xfrm>
                <a:off x="10956960" y="4150620"/>
                <a:ext cx="30240" cy="61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EE70861-A8E1-4D2D-A778-201C51F23E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47960" y="4141620"/>
                  <a:ext cx="47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0C1BFAD-A7B4-448B-A618-CDF7A9EE9196}"/>
                    </a:ext>
                  </a:extLst>
                </p14:cNvPr>
                <p14:cNvContentPartPr/>
                <p14:nvPr/>
              </p14:nvContentPartPr>
              <p14:xfrm>
                <a:off x="11246760" y="4113900"/>
                <a:ext cx="48960" cy="48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0C1BFAD-A7B4-448B-A618-CDF7A9EE91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38120" y="4104900"/>
                  <a:ext cx="6660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34DC2A98-7DEA-4CAF-96B9-3BA0FE68EFF2}"/>
              </a:ext>
            </a:extLst>
          </p:cNvPr>
          <p:cNvGrpSpPr/>
          <p:nvPr/>
        </p:nvGrpSpPr>
        <p:grpSpPr>
          <a:xfrm>
            <a:off x="6550824" y="1467528"/>
            <a:ext cx="538200" cy="353520"/>
            <a:chOff x="6550824" y="1467528"/>
            <a:chExt cx="53820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0CB7C7F-E76E-4FF8-AE7D-904F3B837BCF}"/>
                    </a:ext>
                  </a:extLst>
                </p14:cNvPr>
                <p14:cNvContentPartPr/>
                <p14:nvPr/>
              </p14:nvContentPartPr>
              <p14:xfrm>
                <a:off x="6550824" y="1620528"/>
                <a:ext cx="111960" cy="44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0CB7C7F-E76E-4FF8-AE7D-904F3B837BC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41824" y="1611528"/>
                  <a:ext cx="129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2C0FE94-4A43-4EC7-A4F1-06FD0ADF4B9C}"/>
                    </a:ext>
                  </a:extLst>
                </p14:cNvPr>
                <p14:cNvContentPartPr/>
                <p14:nvPr/>
              </p14:nvContentPartPr>
              <p14:xfrm>
                <a:off x="6581424" y="1546008"/>
                <a:ext cx="68760" cy="243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2C0FE94-4A43-4EC7-A4F1-06FD0ADF4B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72424" y="1537008"/>
                  <a:ext cx="86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C86359F-4683-4DCF-9C5B-5AB2F6CB7968}"/>
                    </a:ext>
                  </a:extLst>
                </p14:cNvPr>
                <p14:cNvContentPartPr/>
                <p14:nvPr/>
              </p14:nvContentPartPr>
              <p14:xfrm>
                <a:off x="6662064" y="1667688"/>
                <a:ext cx="12960" cy="338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C86359F-4683-4DCF-9C5B-5AB2F6CB796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53424" y="1659048"/>
                  <a:ext cx="30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1A833A0-240F-4758-83AA-9D2041F3F00B}"/>
                    </a:ext>
                  </a:extLst>
                </p14:cNvPr>
                <p14:cNvContentPartPr/>
                <p14:nvPr/>
              </p14:nvContentPartPr>
              <p14:xfrm>
                <a:off x="6672864" y="1587048"/>
                <a:ext cx="144000" cy="2102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1A833A0-240F-4758-83AA-9D2041F3F0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64224" y="1578408"/>
                  <a:ext cx="16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2B41201-00EC-437D-9BF4-E7EC70DC4992}"/>
                    </a:ext>
                  </a:extLst>
                </p14:cNvPr>
                <p14:cNvContentPartPr/>
                <p14:nvPr/>
              </p14:nvContentPartPr>
              <p14:xfrm>
                <a:off x="6674664" y="1691448"/>
                <a:ext cx="133920" cy="691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2B41201-00EC-437D-9BF4-E7EC70DC499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6024" y="1682808"/>
                  <a:ext cx="151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3F0B890-772A-47A7-8C88-9C7A47D94B77}"/>
                    </a:ext>
                  </a:extLst>
                </p14:cNvPr>
                <p14:cNvContentPartPr/>
                <p14:nvPr/>
              </p14:nvContentPartPr>
              <p14:xfrm>
                <a:off x="6714624" y="1498128"/>
                <a:ext cx="51480" cy="244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3F0B890-772A-47A7-8C88-9C7A47D94B7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05624" y="1489488"/>
                  <a:ext cx="69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05FFE34-42FF-4F23-915A-801745698688}"/>
                    </a:ext>
                  </a:extLst>
                </p14:cNvPr>
                <p14:cNvContentPartPr/>
                <p14:nvPr/>
              </p14:nvContentPartPr>
              <p14:xfrm>
                <a:off x="6876984" y="1467528"/>
                <a:ext cx="360" cy="568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05FFE34-42FF-4F23-915A-80174569868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7984" y="1458528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10BB74A-3F4B-425E-A9B7-028C2DF79DAA}"/>
                    </a:ext>
                  </a:extLst>
                </p14:cNvPr>
                <p14:cNvContentPartPr/>
                <p14:nvPr/>
              </p14:nvContentPartPr>
              <p14:xfrm>
                <a:off x="6918744" y="1477968"/>
                <a:ext cx="30600" cy="28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10BB74A-3F4B-425E-A9B7-028C2DF79DA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0104" y="1468968"/>
                  <a:ext cx="4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ED64683-4E76-4E99-A7BF-6D407C56CE4F}"/>
                    </a:ext>
                  </a:extLst>
                </p14:cNvPr>
                <p14:cNvContentPartPr/>
                <p14:nvPr/>
              </p14:nvContentPartPr>
              <p14:xfrm>
                <a:off x="6864744" y="1535928"/>
                <a:ext cx="111960" cy="99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ED64683-4E76-4E99-A7BF-6D407C56CE4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55744" y="1527288"/>
                  <a:ext cx="12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1E0DFFE-14AF-4029-81DF-39AC83357F87}"/>
                    </a:ext>
                  </a:extLst>
                </p14:cNvPr>
                <p14:cNvContentPartPr/>
                <p14:nvPr/>
              </p14:nvContentPartPr>
              <p14:xfrm>
                <a:off x="6862584" y="1591368"/>
                <a:ext cx="59040" cy="103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1E0DFFE-14AF-4029-81DF-39AC83357F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53944" y="1582368"/>
                  <a:ext cx="76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8F21D9E-EACD-4296-8F6E-20268C8F1046}"/>
                    </a:ext>
                  </a:extLst>
                </p14:cNvPr>
                <p14:cNvContentPartPr/>
                <p14:nvPr/>
              </p14:nvContentPartPr>
              <p14:xfrm>
                <a:off x="6886344" y="1675608"/>
                <a:ext cx="119160" cy="145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8F21D9E-EACD-4296-8F6E-20268C8F104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77704" y="1666608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1B18BF3-A0C1-4DB4-B4DC-AE640C9C0005}"/>
                    </a:ext>
                  </a:extLst>
                </p14:cNvPr>
                <p14:cNvContentPartPr/>
                <p14:nvPr/>
              </p14:nvContentPartPr>
              <p14:xfrm>
                <a:off x="6898944" y="1700808"/>
                <a:ext cx="38880" cy="748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1B18BF3-A0C1-4DB4-B4DC-AE640C9C000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90304" y="1692168"/>
                  <a:ext cx="56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0F80D6B-339B-4B48-A61E-C515FACAD73D}"/>
                    </a:ext>
                  </a:extLst>
                </p14:cNvPr>
                <p14:cNvContentPartPr/>
                <p14:nvPr/>
              </p14:nvContentPartPr>
              <p14:xfrm>
                <a:off x="6986784" y="1632408"/>
                <a:ext cx="102240" cy="91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0F80D6B-339B-4B48-A61E-C515FACAD7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78144" y="1623408"/>
                  <a:ext cx="1198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7E18DCAA-9530-43F7-980C-26ED80D13191}"/>
              </a:ext>
            </a:extLst>
          </p:cNvPr>
          <p:cNvGrpSpPr/>
          <p:nvPr/>
        </p:nvGrpSpPr>
        <p:grpSpPr>
          <a:xfrm>
            <a:off x="3672945" y="2314035"/>
            <a:ext cx="520200" cy="319680"/>
            <a:chOff x="3672945" y="2314035"/>
            <a:chExt cx="52020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9583459-BFAC-4298-A897-C8DA2E26EED7}"/>
                    </a:ext>
                  </a:extLst>
                </p14:cNvPr>
                <p14:cNvContentPartPr/>
                <p14:nvPr/>
              </p14:nvContentPartPr>
              <p14:xfrm>
                <a:off x="3697065" y="2354355"/>
                <a:ext cx="19440" cy="12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9583459-BFAC-4298-A897-C8DA2E26EE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88065" y="2345355"/>
                  <a:ext cx="37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F9FFACA-EB2D-46AA-862E-98C897655289}"/>
                    </a:ext>
                  </a:extLst>
                </p14:cNvPr>
                <p14:cNvContentPartPr/>
                <p14:nvPr/>
              </p14:nvContentPartPr>
              <p14:xfrm>
                <a:off x="3676905" y="2490435"/>
                <a:ext cx="18360" cy="104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F9FFACA-EB2D-46AA-862E-98C8976552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67905" y="2481795"/>
                  <a:ext cx="36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EF70333-C48F-45E2-94B7-8283900C9AFC}"/>
                    </a:ext>
                  </a:extLst>
                </p14:cNvPr>
                <p14:cNvContentPartPr/>
                <p14:nvPr/>
              </p14:nvContentPartPr>
              <p14:xfrm>
                <a:off x="3672945" y="2380275"/>
                <a:ext cx="101520" cy="1868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EF70333-C48F-45E2-94B7-8283900C9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64305" y="2371275"/>
                  <a:ext cx="119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A73EE85-B57A-4AD0-AB24-FED7DD0A4BBA}"/>
                    </a:ext>
                  </a:extLst>
                </p14:cNvPr>
                <p14:cNvContentPartPr/>
                <p14:nvPr/>
              </p14:nvContentPartPr>
              <p14:xfrm>
                <a:off x="3712545" y="2415915"/>
                <a:ext cx="98280" cy="73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A73EE85-B57A-4AD0-AB24-FED7DD0A4BB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3905" y="2406915"/>
                  <a:ext cx="115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52" name="墨迹 1151">
                  <a:extLst>
                    <a:ext uri="{FF2B5EF4-FFF2-40B4-BE49-F238E27FC236}">
                      <a16:creationId xmlns:a16="http://schemas.microsoft.com/office/drawing/2014/main" id="{90BFC203-46BE-42AD-B1D1-33EE0FC2C6B7}"/>
                    </a:ext>
                  </a:extLst>
                </p14:cNvPr>
                <p14:cNvContentPartPr/>
                <p14:nvPr/>
              </p14:nvContentPartPr>
              <p14:xfrm>
                <a:off x="3736305" y="2342475"/>
                <a:ext cx="141840" cy="291240"/>
              </p14:xfrm>
            </p:contentPart>
          </mc:Choice>
          <mc:Fallback>
            <p:pic>
              <p:nvPicPr>
                <p:cNvPr id="1152" name="墨迹 1151">
                  <a:extLst>
                    <a:ext uri="{FF2B5EF4-FFF2-40B4-BE49-F238E27FC236}">
                      <a16:creationId xmlns:a16="http://schemas.microsoft.com/office/drawing/2014/main" id="{90BFC203-46BE-42AD-B1D1-33EE0FC2C6B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7305" y="2333835"/>
                  <a:ext cx="15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53" name="墨迹 1152">
                  <a:extLst>
                    <a:ext uri="{FF2B5EF4-FFF2-40B4-BE49-F238E27FC236}">
                      <a16:creationId xmlns:a16="http://schemas.microsoft.com/office/drawing/2014/main" id="{82F6D00E-1868-4897-A64F-165DB37DCB53}"/>
                    </a:ext>
                  </a:extLst>
                </p14:cNvPr>
                <p14:cNvContentPartPr/>
                <p14:nvPr/>
              </p14:nvContentPartPr>
              <p14:xfrm>
                <a:off x="3748545" y="2330235"/>
                <a:ext cx="140040" cy="243360"/>
              </p14:xfrm>
            </p:contentPart>
          </mc:Choice>
          <mc:Fallback>
            <p:pic>
              <p:nvPicPr>
                <p:cNvPr id="1153" name="墨迹 1152">
                  <a:extLst>
                    <a:ext uri="{FF2B5EF4-FFF2-40B4-BE49-F238E27FC236}">
                      <a16:creationId xmlns:a16="http://schemas.microsoft.com/office/drawing/2014/main" id="{82F6D00E-1868-4897-A64F-165DB37DCB5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9545" y="2321235"/>
                  <a:ext cx="157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54" name="墨迹 1153">
                  <a:extLst>
                    <a:ext uri="{FF2B5EF4-FFF2-40B4-BE49-F238E27FC236}">
                      <a16:creationId xmlns:a16="http://schemas.microsoft.com/office/drawing/2014/main" id="{B912EE99-5B5C-4997-873F-D7E97CAEE186}"/>
                    </a:ext>
                  </a:extLst>
                </p14:cNvPr>
                <p14:cNvContentPartPr/>
                <p14:nvPr/>
              </p14:nvContentPartPr>
              <p14:xfrm>
                <a:off x="4000185" y="2314035"/>
                <a:ext cx="117360" cy="104760"/>
              </p14:xfrm>
            </p:contentPart>
          </mc:Choice>
          <mc:Fallback>
            <p:pic>
              <p:nvPicPr>
                <p:cNvPr id="1154" name="墨迹 1153">
                  <a:extLst>
                    <a:ext uri="{FF2B5EF4-FFF2-40B4-BE49-F238E27FC236}">
                      <a16:creationId xmlns:a16="http://schemas.microsoft.com/office/drawing/2014/main" id="{B912EE99-5B5C-4997-873F-D7E97CAEE1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91185" y="2305395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55" name="墨迹 1154">
                  <a:extLst>
                    <a:ext uri="{FF2B5EF4-FFF2-40B4-BE49-F238E27FC236}">
                      <a16:creationId xmlns:a16="http://schemas.microsoft.com/office/drawing/2014/main" id="{CB3698E5-648D-4293-BFA1-0091F1CBED8A}"/>
                    </a:ext>
                  </a:extLst>
                </p14:cNvPr>
                <p14:cNvContentPartPr/>
                <p14:nvPr/>
              </p14:nvContentPartPr>
              <p14:xfrm>
                <a:off x="3964545" y="2347155"/>
                <a:ext cx="30240" cy="206280"/>
              </p14:xfrm>
            </p:contentPart>
          </mc:Choice>
          <mc:Fallback>
            <p:pic>
              <p:nvPicPr>
                <p:cNvPr id="1155" name="墨迹 1154">
                  <a:extLst>
                    <a:ext uri="{FF2B5EF4-FFF2-40B4-BE49-F238E27FC236}">
                      <a16:creationId xmlns:a16="http://schemas.microsoft.com/office/drawing/2014/main" id="{CB3698E5-648D-4293-BFA1-0091F1CBED8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55905" y="2338155"/>
                  <a:ext cx="47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56" name="墨迹 1155">
                  <a:extLst>
                    <a:ext uri="{FF2B5EF4-FFF2-40B4-BE49-F238E27FC236}">
                      <a16:creationId xmlns:a16="http://schemas.microsoft.com/office/drawing/2014/main" id="{A1C256F3-0A12-4BE6-A88C-C1999E247EA3}"/>
                    </a:ext>
                  </a:extLst>
                </p14:cNvPr>
                <p14:cNvContentPartPr/>
                <p14:nvPr/>
              </p14:nvContentPartPr>
              <p14:xfrm>
                <a:off x="4063905" y="2442555"/>
                <a:ext cx="73800" cy="63720"/>
              </p14:xfrm>
            </p:contentPart>
          </mc:Choice>
          <mc:Fallback>
            <p:pic>
              <p:nvPicPr>
                <p:cNvPr id="1156" name="墨迹 1155">
                  <a:extLst>
                    <a:ext uri="{FF2B5EF4-FFF2-40B4-BE49-F238E27FC236}">
                      <a16:creationId xmlns:a16="http://schemas.microsoft.com/office/drawing/2014/main" id="{A1C256F3-0A12-4BE6-A88C-C1999E247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55265" y="2433555"/>
                  <a:ext cx="91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57" name="墨迹 1156">
                  <a:extLst>
                    <a:ext uri="{FF2B5EF4-FFF2-40B4-BE49-F238E27FC236}">
                      <a16:creationId xmlns:a16="http://schemas.microsoft.com/office/drawing/2014/main" id="{2D4A8383-89D0-406C-953C-D6CA5099604A}"/>
                    </a:ext>
                  </a:extLst>
                </p14:cNvPr>
                <p14:cNvContentPartPr/>
                <p14:nvPr/>
              </p14:nvContentPartPr>
              <p14:xfrm>
                <a:off x="4070385" y="2508795"/>
                <a:ext cx="84240" cy="66240"/>
              </p14:xfrm>
            </p:contentPart>
          </mc:Choice>
          <mc:Fallback>
            <p:pic>
              <p:nvPicPr>
                <p:cNvPr id="1157" name="墨迹 1156">
                  <a:extLst>
                    <a:ext uri="{FF2B5EF4-FFF2-40B4-BE49-F238E27FC236}">
                      <a16:creationId xmlns:a16="http://schemas.microsoft.com/office/drawing/2014/main" id="{2D4A8383-89D0-406C-953C-D6CA509960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1385" y="2500155"/>
                  <a:ext cx="101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58" name="墨迹 1157">
                  <a:extLst>
                    <a:ext uri="{FF2B5EF4-FFF2-40B4-BE49-F238E27FC236}">
                      <a16:creationId xmlns:a16="http://schemas.microsoft.com/office/drawing/2014/main" id="{C1981578-96FA-48BC-BAA5-E910D379CF9D}"/>
                    </a:ext>
                  </a:extLst>
                </p14:cNvPr>
                <p14:cNvContentPartPr/>
                <p14:nvPr/>
              </p14:nvContentPartPr>
              <p14:xfrm>
                <a:off x="4173345" y="2522835"/>
                <a:ext cx="19800" cy="93960"/>
              </p14:xfrm>
            </p:contentPart>
          </mc:Choice>
          <mc:Fallback>
            <p:pic>
              <p:nvPicPr>
                <p:cNvPr id="1158" name="墨迹 1157">
                  <a:extLst>
                    <a:ext uri="{FF2B5EF4-FFF2-40B4-BE49-F238E27FC236}">
                      <a16:creationId xmlns:a16="http://schemas.microsoft.com/office/drawing/2014/main" id="{C1981578-96FA-48BC-BAA5-E910D379CF9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64345" y="251419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1FF688D9-DB05-4F87-AD65-9BEEA522FA92}"/>
              </a:ext>
            </a:extLst>
          </p:cNvPr>
          <p:cNvGrpSpPr/>
          <p:nvPr/>
        </p:nvGrpSpPr>
        <p:grpSpPr>
          <a:xfrm>
            <a:off x="8284277" y="2163751"/>
            <a:ext cx="664560" cy="286200"/>
            <a:chOff x="8284277" y="2163751"/>
            <a:chExt cx="66456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68" name="墨迹 1167">
                  <a:extLst>
                    <a:ext uri="{FF2B5EF4-FFF2-40B4-BE49-F238E27FC236}">
                      <a16:creationId xmlns:a16="http://schemas.microsoft.com/office/drawing/2014/main" id="{B0793152-0C19-40C0-8E60-0428CA7AC991}"/>
                    </a:ext>
                  </a:extLst>
                </p14:cNvPr>
                <p14:cNvContentPartPr/>
                <p14:nvPr/>
              </p14:nvContentPartPr>
              <p14:xfrm>
                <a:off x="8284277" y="2163751"/>
                <a:ext cx="145800" cy="267120"/>
              </p14:xfrm>
            </p:contentPart>
          </mc:Choice>
          <mc:Fallback>
            <p:pic>
              <p:nvPicPr>
                <p:cNvPr id="1168" name="墨迹 1167">
                  <a:extLst>
                    <a:ext uri="{FF2B5EF4-FFF2-40B4-BE49-F238E27FC236}">
                      <a16:creationId xmlns:a16="http://schemas.microsoft.com/office/drawing/2014/main" id="{B0793152-0C19-40C0-8E60-0428CA7AC99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75277" y="2155111"/>
                  <a:ext cx="163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69" name="墨迹 1168">
                  <a:extLst>
                    <a:ext uri="{FF2B5EF4-FFF2-40B4-BE49-F238E27FC236}">
                      <a16:creationId xmlns:a16="http://schemas.microsoft.com/office/drawing/2014/main" id="{4E08B5BB-EC38-4E35-A5D9-0D51752E6C2A}"/>
                    </a:ext>
                  </a:extLst>
                </p14:cNvPr>
                <p14:cNvContentPartPr/>
                <p14:nvPr/>
              </p14:nvContentPartPr>
              <p14:xfrm>
                <a:off x="8460317" y="2283271"/>
                <a:ext cx="83160" cy="91440"/>
              </p14:xfrm>
            </p:contentPart>
          </mc:Choice>
          <mc:Fallback>
            <p:pic>
              <p:nvPicPr>
                <p:cNvPr id="1169" name="墨迹 1168">
                  <a:extLst>
                    <a:ext uri="{FF2B5EF4-FFF2-40B4-BE49-F238E27FC236}">
                      <a16:creationId xmlns:a16="http://schemas.microsoft.com/office/drawing/2014/main" id="{4E08B5BB-EC38-4E35-A5D9-0D51752E6C2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51317" y="2274631"/>
                  <a:ext cx="100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70" name="墨迹 1169">
                  <a:extLst>
                    <a:ext uri="{FF2B5EF4-FFF2-40B4-BE49-F238E27FC236}">
                      <a16:creationId xmlns:a16="http://schemas.microsoft.com/office/drawing/2014/main" id="{421524C7-F554-4F22-BC40-883F6F818657}"/>
                    </a:ext>
                  </a:extLst>
                </p14:cNvPr>
                <p14:cNvContentPartPr/>
                <p14:nvPr/>
              </p14:nvContentPartPr>
              <p14:xfrm>
                <a:off x="8542037" y="2243671"/>
                <a:ext cx="112680" cy="112320"/>
              </p14:xfrm>
            </p:contentPart>
          </mc:Choice>
          <mc:Fallback>
            <p:pic>
              <p:nvPicPr>
                <p:cNvPr id="1170" name="墨迹 1169">
                  <a:extLst>
                    <a:ext uri="{FF2B5EF4-FFF2-40B4-BE49-F238E27FC236}">
                      <a16:creationId xmlns:a16="http://schemas.microsoft.com/office/drawing/2014/main" id="{421524C7-F554-4F22-BC40-883F6F81865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33397" y="2234671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1" name="墨迹 1170">
                  <a:extLst>
                    <a:ext uri="{FF2B5EF4-FFF2-40B4-BE49-F238E27FC236}">
                      <a16:creationId xmlns:a16="http://schemas.microsoft.com/office/drawing/2014/main" id="{031CCA2E-3381-4F14-9B5B-2EFF916EED72}"/>
                    </a:ext>
                  </a:extLst>
                </p14:cNvPr>
                <p14:cNvContentPartPr/>
                <p14:nvPr/>
              </p14:nvContentPartPr>
              <p14:xfrm>
                <a:off x="8569757" y="2257711"/>
                <a:ext cx="74160" cy="154440"/>
              </p14:xfrm>
            </p:contentPart>
          </mc:Choice>
          <mc:Fallback>
            <p:pic>
              <p:nvPicPr>
                <p:cNvPr id="1171" name="墨迹 1170">
                  <a:extLst>
                    <a:ext uri="{FF2B5EF4-FFF2-40B4-BE49-F238E27FC236}">
                      <a16:creationId xmlns:a16="http://schemas.microsoft.com/office/drawing/2014/main" id="{031CCA2E-3381-4F14-9B5B-2EFF916EED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60757" y="2248711"/>
                  <a:ext cx="9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72" name="墨迹 1171">
                  <a:extLst>
                    <a:ext uri="{FF2B5EF4-FFF2-40B4-BE49-F238E27FC236}">
                      <a16:creationId xmlns:a16="http://schemas.microsoft.com/office/drawing/2014/main" id="{01D6722B-A451-4B37-9039-EF76E09DDA8D}"/>
                    </a:ext>
                  </a:extLst>
                </p14:cNvPr>
                <p14:cNvContentPartPr/>
                <p14:nvPr/>
              </p14:nvContentPartPr>
              <p14:xfrm>
                <a:off x="8676677" y="2227471"/>
                <a:ext cx="121680" cy="222480"/>
              </p14:xfrm>
            </p:contentPart>
          </mc:Choice>
          <mc:Fallback>
            <p:pic>
              <p:nvPicPr>
                <p:cNvPr id="1172" name="墨迹 1171">
                  <a:extLst>
                    <a:ext uri="{FF2B5EF4-FFF2-40B4-BE49-F238E27FC236}">
                      <a16:creationId xmlns:a16="http://schemas.microsoft.com/office/drawing/2014/main" id="{01D6722B-A451-4B37-9039-EF76E09DDA8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68037" y="2218471"/>
                  <a:ext cx="13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3" name="墨迹 1172">
                  <a:extLst>
                    <a:ext uri="{FF2B5EF4-FFF2-40B4-BE49-F238E27FC236}">
                      <a16:creationId xmlns:a16="http://schemas.microsoft.com/office/drawing/2014/main" id="{419D3D39-98EE-4E9C-B295-F17B71A4DB1F}"/>
                    </a:ext>
                  </a:extLst>
                </p14:cNvPr>
                <p14:cNvContentPartPr/>
                <p14:nvPr/>
              </p14:nvContentPartPr>
              <p14:xfrm>
                <a:off x="8866397" y="2243671"/>
                <a:ext cx="82440" cy="92880"/>
              </p14:xfrm>
            </p:contentPart>
          </mc:Choice>
          <mc:Fallback>
            <p:pic>
              <p:nvPicPr>
                <p:cNvPr id="1173" name="墨迹 1172">
                  <a:extLst>
                    <a:ext uri="{FF2B5EF4-FFF2-40B4-BE49-F238E27FC236}">
                      <a16:creationId xmlns:a16="http://schemas.microsoft.com/office/drawing/2014/main" id="{419D3D39-98EE-4E9C-B295-F17B71A4DB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57757" y="2234671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0" name="组合 1179">
            <a:extLst>
              <a:ext uri="{FF2B5EF4-FFF2-40B4-BE49-F238E27FC236}">
                <a16:creationId xmlns:a16="http://schemas.microsoft.com/office/drawing/2014/main" id="{AC998DFD-CD38-4F10-82F4-4D04370A0FFD}"/>
              </a:ext>
            </a:extLst>
          </p:cNvPr>
          <p:cNvGrpSpPr/>
          <p:nvPr/>
        </p:nvGrpSpPr>
        <p:grpSpPr>
          <a:xfrm>
            <a:off x="8482997" y="3393151"/>
            <a:ext cx="540360" cy="339120"/>
            <a:chOff x="8482997" y="3393151"/>
            <a:chExt cx="54036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4" name="墨迹 1173">
                  <a:extLst>
                    <a:ext uri="{FF2B5EF4-FFF2-40B4-BE49-F238E27FC236}">
                      <a16:creationId xmlns:a16="http://schemas.microsoft.com/office/drawing/2014/main" id="{081072B1-1AC9-4DB9-B566-8CC206AB7AF2}"/>
                    </a:ext>
                  </a:extLst>
                </p14:cNvPr>
                <p14:cNvContentPartPr/>
                <p14:nvPr/>
              </p14:nvContentPartPr>
              <p14:xfrm>
                <a:off x="8482997" y="3542911"/>
                <a:ext cx="15120" cy="177840"/>
              </p14:xfrm>
            </p:contentPart>
          </mc:Choice>
          <mc:Fallback>
            <p:pic>
              <p:nvPicPr>
                <p:cNvPr id="1174" name="墨迹 1173">
                  <a:extLst>
                    <a:ext uri="{FF2B5EF4-FFF2-40B4-BE49-F238E27FC236}">
                      <a16:creationId xmlns:a16="http://schemas.microsoft.com/office/drawing/2014/main" id="{081072B1-1AC9-4DB9-B566-8CC206AB7AF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73997" y="3533911"/>
                  <a:ext cx="32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75" name="墨迹 1174">
                  <a:extLst>
                    <a:ext uri="{FF2B5EF4-FFF2-40B4-BE49-F238E27FC236}">
                      <a16:creationId xmlns:a16="http://schemas.microsoft.com/office/drawing/2014/main" id="{EC27BF85-5C7A-417F-916A-51B41CE7351A}"/>
                    </a:ext>
                  </a:extLst>
                </p14:cNvPr>
                <p14:cNvContentPartPr/>
                <p14:nvPr/>
              </p14:nvContentPartPr>
              <p14:xfrm>
                <a:off x="8539157" y="3574231"/>
                <a:ext cx="63720" cy="158040"/>
              </p14:xfrm>
            </p:contentPart>
          </mc:Choice>
          <mc:Fallback>
            <p:pic>
              <p:nvPicPr>
                <p:cNvPr id="1175" name="墨迹 1174">
                  <a:extLst>
                    <a:ext uri="{FF2B5EF4-FFF2-40B4-BE49-F238E27FC236}">
                      <a16:creationId xmlns:a16="http://schemas.microsoft.com/office/drawing/2014/main" id="{EC27BF85-5C7A-417F-916A-51B41CE7351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30517" y="3565231"/>
                  <a:ext cx="81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76" name="墨迹 1175">
                  <a:extLst>
                    <a:ext uri="{FF2B5EF4-FFF2-40B4-BE49-F238E27FC236}">
                      <a16:creationId xmlns:a16="http://schemas.microsoft.com/office/drawing/2014/main" id="{5BDCBF99-47C9-4E20-A005-EEFA3367A388}"/>
                    </a:ext>
                  </a:extLst>
                </p14:cNvPr>
                <p14:cNvContentPartPr/>
                <p14:nvPr/>
              </p14:nvContentPartPr>
              <p14:xfrm>
                <a:off x="8664797" y="3564871"/>
                <a:ext cx="128520" cy="100800"/>
              </p14:xfrm>
            </p:contentPart>
          </mc:Choice>
          <mc:Fallback>
            <p:pic>
              <p:nvPicPr>
                <p:cNvPr id="1176" name="墨迹 1175">
                  <a:extLst>
                    <a:ext uri="{FF2B5EF4-FFF2-40B4-BE49-F238E27FC236}">
                      <a16:creationId xmlns:a16="http://schemas.microsoft.com/office/drawing/2014/main" id="{5BDCBF99-47C9-4E20-A005-EEFA3367A38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55797" y="3556231"/>
                  <a:ext cx="146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77" name="墨迹 1176">
                  <a:extLst>
                    <a:ext uri="{FF2B5EF4-FFF2-40B4-BE49-F238E27FC236}">
                      <a16:creationId xmlns:a16="http://schemas.microsoft.com/office/drawing/2014/main" id="{DFB72C32-6F6A-4DE6-8FB1-A5804513F148}"/>
                    </a:ext>
                  </a:extLst>
                </p14:cNvPr>
                <p14:cNvContentPartPr/>
                <p14:nvPr/>
              </p14:nvContentPartPr>
              <p14:xfrm>
                <a:off x="8732837" y="3560191"/>
                <a:ext cx="3960" cy="137160"/>
              </p14:xfrm>
            </p:contentPart>
          </mc:Choice>
          <mc:Fallback>
            <p:pic>
              <p:nvPicPr>
                <p:cNvPr id="1177" name="墨迹 1176">
                  <a:extLst>
                    <a:ext uri="{FF2B5EF4-FFF2-40B4-BE49-F238E27FC236}">
                      <a16:creationId xmlns:a16="http://schemas.microsoft.com/office/drawing/2014/main" id="{DFB72C32-6F6A-4DE6-8FB1-A5804513F14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724197" y="3551191"/>
                  <a:ext cx="21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78" name="墨迹 1177">
                  <a:extLst>
                    <a:ext uri="{FF2B5EF4-FFF2-40B4-BE49-F238E27FC236}">
                      <a16:creationId xmlns:a16="http://schemas.microsoft.com/office/drawing/2014/main" id="{F2464B53-F19C-454F-A43A-3D91F015A141}"/>
                    </a:ext>
                  </a:extLst>
                </p14:cNvPr>
                <p14:cNvContentPartPr/>
                <p14:nvPr/>
              </p14:nvContentPartPr>
              <p14:xfrm>
                <a:off x="8843357" y="3521311"/>
                <a:ext cx="25560" cy="198720"/>
              </p14:xfrm>
            </p:contentPart>
          </mc:Choice>
          <mc:Fallback>
            <p:pic>
              <p:nvPicPr>
                <p:cNvPr id="1178" name="墨迹 1177">
                  <a:extLst>
                    <a:ext uri="{FF2B5EF4-FFF2-40B4-BE49-F238E27FC236}">
                      <a16:creationId xmlns:a16="http://schemas.microsoft.com/office/drawing/2014/main" id="{F2464B53-F19C-454F-A43A-3D91F015A1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34357" y="3512311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79" name="墨迹 1178">
                  <a:extLst>
                    <a:ext uri="{FF2B5EF4-FFF2-40B4-BE49-F238E27FC236}">
                      <a16:creationId xmlns:a16="http://schemas.microsoft.com/office/drawing/2014/main" id="{82F7BBB4-B13F-47B3-8D14-1C876F443B48}"/>
                    </a:ext>
                  </a:extLst>
                </p14:cNvPr>
                <p14:cNvContentPartPr/>
                <p14:nvPr/>
              </p14:nvContentPartPr>
              <p14:xfrm>
                <a:off x="8914637" y="3393151"/>
                <a:ext cx="108720" cy="333000"/>
              </p14:xfrm>
            </p:contentPart>
          </mc:Choice>
          <mc:Fallback>
            <p:pic>
              <p:nvPicPr>
                <p:cNvPr id="1179" name="墨迹 1178">
                  <a:extLst>
                    <a:ext uri="{FF2B5EF4-FFF2-40B4-BE49-F238E27FC236}">
                      <a16:creationId xmlns:a16="http://schemas.microsoft.com/office/drawing/2014/main" id="{82F7BBB4-B13F-47B3-8D14-1C876F443B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05637" y="3384511"/>
                  <a:ext cx="1263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6" name="组合 1185">
            <a:extLst>
              <a:ext uri="{FF2B5EF4-FFF2-40B4-BE49-F238E27FC236}">
                <a16:creationId xmlns:a16="http://schemas.microsoft.com/office/drawing/2014/main" id="{E1D6D439-398A-462F-BB28-D90997822FA3}"/>
              </a:ext>
            </a:extLst>
          </p:cNvPr>
          <p:cNvGrpSpPr/>
          <p:nvPr/>
        </p:nvGrpSpPr>
        <p:grpSpPr>
          <a:xfrm>
            <a:off x="8502120" y="4830430"/>
            <a:ext cx="385920" cy="233280"/>
            <a:chOff x="8502120" y="4830430"/>
            <a:chExt cx="38592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82" name="墨迹 1181">
                  <a:extLst>
                    <a:ext uri="{FF2B5EF4-FFF2-40B4-BE49-F238E27FC236}">
                      <a16:creationId xmlns:a16="http://schemas.microsoft.com/office/drawing/2014/main" id="{0BDE1FF3-A438-44F5-80A0-6531F1AA80DB}"/>
                    </a:ext>
                  </a:extLst>
                </p14:cNvPr>
                <p14:cNvContentPartPr/>
                <p14:nvPr/>
              </p14:nvContentPartPr>
              <p14:xfrm>
                <a:off x="8502120" y="4830430"/>
                <a:ext cx="115560" cy="233280"/>
              </p14:xfrm>
            </p:contentPart>
          </mc:Choice>
          <mc:Fallback>
            <p:pic>
              <p:nvPicPr>
                <p:cNvPr id="1182" name="墨迹 1181">
                  <a:extLst>
                    <a:ext uri="{FF2B5EF4-FFF2-40B4-BE49-F238E27FC236}">
                      <a16:creationId xmlns:a16="http://schemas.microsoft.com/office/drawing/2014/main" id="{0BDE1FF3-A438-44F5-80A0-6531F1AA80D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93120" y="4821430"/>
                  <a:ext cx="133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3" name="墨迹 1182">
                  <a:extLst>
                    <a:ext uri="{FF2B5EF4-FFF2-40B4-BE49-F238E27FC236}">
                      <a16:creationId xmlns:a16="http://schemas.microsoft.com/office/drawing/2014/main" id="{C4A187E9-E9C5-4A25-8F91-0BE58BC39743}"/>
                    </a:ext>
                  </a:extLst>
                </p14:cNvPr>
                <p14:cNvContentPartPr/>
                <p14:nvPr/>
              </p14:nvContentPartPr>
              <p14:xfrm>
                <a:off x="8618040" y="4918990"/>
                <a:ext cx="144720" cy="129240"/>
              </p14:xfrm>
            </p:contentPart>
          </mc:Choice>
          <mc:Fallback>
            <p:pic>
              <p:nvPicPr>
                <p:cNvPr id="1183" name="墨迹 1182">
                  <a:extLst>
                    <a:ext uri="{FF2B5EF4-FFF2-40B4-BE49-F238E27FC236}">
                      <a16:creationId xmlns:a16="http://schemas.microsoft.com/office/drawing/2014/main" id="{C4A187E9-E9C5-4A25-8F91-0BE58BC397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09400" y="4909990"/>
                  <a:ext cx="162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84" name="墨迹 1183">
                  <a:extLst>
                    <a:ext uri="{FF2B5EF4-FFF2-40B4-BE49-F238E27FC236}">
                      <a16:creationId xmlns:a16="http://schemas.microsoft.com/office/drawing/2014/main" id="{8A1C6158-9A5B-4A25-95AD-6C9DB7E95EF0}"/>
                    </a:ext>
                  </a:extLst>
                </p14:cNvPr>
                <p14:cNvContentPartPr/>
                <p14:nvPr/>
              </p14:nvContentPartPr>
              <p14:xfrm>
                <a:off x="8657640" y="4870390"/>
                <a:ext cx="96120" cy="176040"/>
              </p14:xfrm>
            </p:contentPart>
          </mc:Choice>
          <mc:Fallback>
            <p:pic>
              <p:nvPicPr>
                <p:cNvPr id="1184" name="墨迹 1183">
                  <a:extLst>
                    <a:ext uri="{FF2B5EF4-FFF2-40B4-BE49-F238E27FC236}">
                      <a16:creationId xmlns:a16="http://schemas.microsoft.com/office/drawing/2014/main" id="{8A1C6158-9A5B-4A25-95AD-6C9DB7E95EF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48640" y="4861390"/>
                  <a:ext cx="11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5" name="墨迹 1184">
                  <a:extLst>
                    <a:ext uri="{FF2B5EF4-FFF2-40B4-BE49-F238E27FC236}">
                      <a16:creationId xmlns:a16="http://schemas.microsoft.com/office/drawing/2014/main" id="{0247A309-6E7B-4472-A7A2-AAF03751AD52}"/>
                    </a:ext>
                  </a:extLst>
                </p14:cNvPr>
                <p14:cNvContentPartPr/>
                <p14:nvPr/>
              </p14:nvContentPartPr>
              <p14:xfrm>
                <a:off x="8794440" y="4832590"/>
                <a:ext cx="93600" cy="223920"/>
              </p14:xfrm>
            </p:contentPart>
          </mc:Choice>
          <mc:Fallback>
            <p:pic>
              <p:nvPicPr>
                <p:cNvPr id="1185" name="墨迹 1184">
                  <a:extLst>
                    <a:ext uri="{FF2B5EF4-FFF2-40B4-BE49-F238E27FC236}">
                      <a16:creationId xmlns:a16="http://schemas.microsoft.com/office/drawing/2014/main" id="{0247A309-6E7B-4472-A7A2-AAF03751AD5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785800" y="4823950"/>
                  <a:ext cx="11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6" name="组合 1215">
            <a:extLst>
              <a:ext uri="{FF2B5EF4-FFF2-40B4-BE49-F238E27FC236}">
                <a16:creationId xmlns:a16="http://schemas.microsoft.com/office/drawing/2014/main" id="{21FA3B67-9051-4080-8353-EA87F518EE11}"/>
              </a:ext>
            </a:extLst>
          </p:cNvPr>
          <p:cNvGrpSpPr/>
          <p:nvPr/>
        </p:nvGrpSpPr>
        <p:grpSpPr>
          <a:xfrm>
            <a:off x="6581976" y="4834481"/>
            <a:ext cx="807120" cy="209160"/>
            <a:chOff x="6581976" y="4834481"/>
            <a:chExt cx="8071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90" name="墨迹 1189">
                  <a:extLst>
                    <a:ext uri="{FF2B5EF4-FFF2-40B4-BE49-F238E27FC236}">
                      <a16:creationId xmlns:a16="http://schemas.microsoft.com/office/drawing/2014/main" id="{AC76C5CB-2C9B-4539-9E65-07AD0B87F45D}"/>
                    </a:ext>
                  </a:extLst>
                </p14:cNvPr>
                <p14:cNvContentPartPr/>
                <p14:nvPr/>
              </p14:nvContentPartPr>
              <p14:xfrm>
                <a:off x="6597456" y="4888121"/>
                <a:ext cx="23760" cy="21960"/>
              </p14:xfrm>
            </p:contentPart>
          </mc:Choice>
          <mc:Fallback>
            <p:pic>
              <p:nvPicPr>
                <p:cNvPr id="1190" name="墨迹 1189">
                  <a:extLst>
                    <a:ext uri="{FF2B5EF4-FFF2-40B4-BE49-F238E27FC236}">
                      <a16:creationId xmlns:a16="http://schemas.microsoft.com/office/drawing/2014/main" id="{AC76C5CB-2C9B-4539-9E65-07AD0B87F45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88456" y="4879121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91" name="墨迹 1190">
                  <a:extLst>
                    <a:ext uri="{FF2B5EF4-FFF2-40B4-BE49-F238E27FC236}">
                      <a16:creationId xmlns:a16="http://schemas.microsoft.com/office/drawing/2014/main" id="{AA698876-BAD7-4EF5-8A63-A1ABC81306EF}"/>
                    </a:ext>
                  </a:extLst>
                </p14:cNvPr>
                <p14:cNvContentPartPr/>
                <p14:nvPr/>
              </p14:nvContentPartPr>
              <p14:xfrm>
                <a:off x="6586296" y="4972361"/>
                <a:ext cx="21240" cy="360"/>
              </p14:xfrm>
            </p:contentPart>
          </mc:Choice>
          <mc:Fallback>
            <p:pic>
              <p:nvPicPr>
                <p:cNvPr id="1191" name="墨迹 1190">
                  <a:extLst>
                    <a:ext uri="{FF2B5EF4-FFF2-40B4-BE49-F238E27FC236}">
                      <a16:creationId xmlns:a16="http://schemas.microsoft.com/office/drawing/2014/main" id="{AA698876-BAD7-4EF5-8A63-A1ABC81306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77296" y="4963721"/>
                  <a:ext cx="3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2" name="墨迹 1191">
                  <a:extLst>
                    <a:ext uri="{FF2B5EF4-FFF2-40B4-BE49-F238E27FC236}">
                      <a16:creationId xmlns:a16="http://schemas.microsoft.com/office/drawing/2014/main" id="{7014CF38-D4E3-4F9B-A848-D768FAF86069}"/>
                    </a:ext>
                  </a:extLst>
                </p14:cNvPr>
                <p14:cNvContentPartPr/>
                <p14:nvPr/>
              </p14:nvContentPartPr>
              <p14:xfrm>
                <a:off x="6581976" y="4938521"/>
                <a:ext cx="107280" cy="105120"/>
              </p14:xfrm>
            </p:contentPart>
          </mc:Choice>
          <mc:Fallback>
            <p:pic>
              <p:nvPicPr>
                <p:cNvPr id="1192" name="墨迹 1191">
                  <a:extLst>
                    <a:ext uri="{FF2B5EF4-FFF2-40B4-BE49-F238E27FC236}">
                      <a16:creationId xmlns:a16="http://schemas.microsoft.com/office/drawing/2014/main" id="{7014CF38-D4E3-4F9B-A848-D768FAF8606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73336" y="4929881"/>
                  <a:ext cx="124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93" name="墨迹 1192">
                  <a:extLst>
                    <a:ext uri="{FF2B5EF4-FFF2-40B4-BE49-F238E27FC236}">
                      <a16:creationId xmlns:a16="http://schemas.microsoft.com/office/drawing/2014/main" id="{F1822100-5590-4518-BDD6-F01F3363A712}"/>
                    </a:ext>
                  </a:extLst>
                </p14:cNvPr>
                <p14:cNvContentPartPr/>
                <p14:nvPr/>
              </p14:nvContentPartPr>
              <p14:xfrm>
                <a:off x="6636696" y="4952201"/>
                <a:ext cx="68400" cy="33480"/>
              </p14:xfrm>
            </p:contentPart>
          </mc:Choice>
          <mc:Fallback>
            <p:pic>
              <p:nvPicPr>
                <p:cNvPr id="1193" name="墨迹 1192">
                  <a:extLst>
                    <a:ext uri="{FF2B5EF4-FFF2-40B4-BE49-F238E27FC236}">
                      <a16:creationId xmlns:a16="http://schemas.microsoft.com/office/drawing/2014/main" id="{F1822100-5590-4518-BDD6-F01F3363A71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27696" y="4943201"/>
                  <a:ext cx="86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94" name="墨迹 1193">
                  <a:extLst>
                    <a:ext uri="{FF2B5EF4-FFF2-40B4-BE49-F238E27FC236}">
                      <a16:creationId xmlns:a16="http://schemas.microsoft.com/office/drawing/2014/main" id="{01FBA5E8-F0A9-4B2F-A355-A3B3E6A560BF}"/>
                    </a:ext>
                  </a:extLst>
                </p14:cNvPr>
                <p14:cNvContentPartPr/>
                <p14:nvPr/>
              </p14:nvContentPartPr>
              <p14:xfrm>
                <a:off x="6675936" y="4906481"/>
                <a:ext cx="34560" cy="129240"/>
              </p14:xfrm>
            </p:contentPart>
          </mc:Choice>
          <mc:Fallback>
            <p:pic>
              <p:nvPicPr>
                <p:cNvPr id="1194" name="墨迹 1193">
                  <a:extLst>
                    <a:ext uri="{FF2B5EF4-FFF2-40B4-BE49-F238E27FC236}">
                      <a16:creationId xmlns:a16="http://schemas.microsoft.com/office/drawing/2014/main" id="{01FBA5E8-F0A9-4B2F-A355-A3B3E6A560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66936" y="4897841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95" name="墨迹 1194">
                  <a:extLst>
                    <a:ext uri="{FF2B5EF4-FFF2-40B4-BE49-F238E27FC236}">
                      <a16:creationId xmlns:a16="http://schemas.microsoft.com/office/drawing/2014/main" id="{B0F3AD4D-BE59-4A7B-BC89-2083E3476C93}"/>
                    </a:ext>
                  </a:extLst>
                </p14:cNvPr>
                <p14:cNvContentPartPr/>
                <p14:nvPr/>
              </p14:nvContentPartPr>
              <p14:xfrm>
                <a:off x="6705816" y="4902521"/>
                <a:ext cx="23400" cy="28080"/>
              </p14:xfrm>
            </p:contentPart>
          </mc:Choice>
          <mc:Fallback>
            <p:pic>
              <p:nvPicPr>
                <p:cNvPr id="1195" name="墨迹 1194">
                  <a:extLst>
                    <a:ext uri="{FF2B5EF4-FFF2-40B4-BE49-F238E27FC236}">
                      <a16:creationId xmlns:a16="http://schemas.microsoft.com/office/drawing/2014/main" id="{B0F3AD4D-BE59-4A7B-BC89-2083E3476C9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96816" y="4893521"/>
                  <a:ext cx="41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6" name="墨迹 1195">
                  <a:extLst>
                    <a:ext uri="{FF2B5EF4-FFF2-40B4-BE49-F238E27FC236}">
                      <a16:creationId xmlns:a16="http://schemas.microsoft.com/office/drawing/2014/main" id="{ACFB5C66-6736-4FA0-B339-FAFED6A2CB4C}"/>
                    </a:ext>
                  </a:extLst>
                </p14:cNvPr>
                <p14:cNvContentPartPr/>
                <p14:nvPr/>
              </p14:nvContentPartPr>
              <p14:xfrm>
                <a:off x="6770616" y="4885241"/>
                <a:ext cx="58320" cy="51480"/>
              </p14:xfrm>
            </p:contentPart>
          </mc:Choice>
          <mc:Fallback>
            <p:pic>
              <p:nvPicPr>
                <p:cNvPr id="1196" name="墨迹 1195">
                  <a:extLst>
                    <a:ext uri="{FF2B5EF4-FFF2-40B4-BE49-F238E27FC236}">
                      <a16:creationId xmlns:a16="http://schemas.microsoft.com/office/drawing/2014/main" id="{ACFB5C66-6736-4FA0-B339-FAFED6A2CB4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61976" y="4876601"/>
                  <a:ext cx="75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97" name="墨迹 1196">
                  <a:extLst>
                    <a:ext uri="{FF2B5EF4-FFF2-40B4-BE49-F238E27FC236}">
                      <a16:creationId xmlns:a16="http://schemas.microsoft.com/office/drawing/2014/main" id="{A89C177C-53E2-40AF-B924-2D28EC6BFE8D}"/>
                    </a:ext>
                  </a:extLst>
                </p14:cNvPr>
                <p14:cNvContentPartPr/>
                <p14:nvPr/>
              </p14:nvContentPartPr>
              <p14:xfrm>
                <a:off x="6751896" y="4916921"/>
                <a:ext cx="19080" cy="95760"/>
              </p14:xfrm>
            </p:contentPart>
          </mc:Choice>
          <mc:Fallback>
            <p:pic>
              <p:nvPicPr>
                <p:cNvPr id="1197" name="墨迹 1196">
                  <a:extLst>
                    <a:ext uri="{FF2B5EF4-FFF2-40B4-BE49-F238E27FC236}">
                      <a16:creationId xmlns:a16="http://schemas.microsoft.com/office/drawing/2014/main" id="{A89C177C-53E2-40AF-B924-2D28EC6BFE8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43256" y="4907921"/>
                  <a:ext cx="36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8" name="墨迹 1197">
                  <a:extLst>
                    <a:ext uri="{FF2B5EF4-FFF2-40B4-BE49-F238E27FC236}">
                      <a16:creationId xmlns:a16="http://schemas.microsoft.com/office/drawing/2014/main" id="{FEE5223F-7CE8-49D5-8FF7-C71025CF9F8B}"/>
                    </a:ext>
                  </a:extLst>
                </p14:cNvPr>
                <p14:cNvContentPartPr/>
                <p14:nvPr/>
              </p14:nvContentPartPr>
              <p14:xfrm>
                <a:off x="6782856" y="4951121"/>
                <a:ext cx="53280" cy="27720"/>
              </p14:xfrm>
            </p:contentPart>
          </mc:Choice>
          <mc:Fallback>
            <p:pic>
              <p:nvPicPr>
                <p:cNvPr id="1198" name="墨迹 1197">
                  <a:extLst>
                    <a:ext uri="{FF2B5EF4-FFF2-40B4-BE49-F238E27FC236}">
                      <a16:creationId xmlns:a16="http://schemas.microsoft.com/office/drawing/2014/main" id="{FEE5223F-7CE8-49D5-8FF7-C71025CF9F8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73856" y="4942481"/>
                  <a:ext cx="7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9" name="墨迹 1198">
                  <a:extLst>
                    <a:ext uri="{FF2B5EF4-FFF2-40B4-BE49-F238E27FC236}">
                      <a16:creationId xmlns:a16="http://schemas.microsoft.com/office/drawing/2014/main" id="{8D6A1613-7C6B-4FA9-A5FD-5083B00B5DB3}"/>
                    </a:ext>
                  </a:extLst>
                </p14:cNvPr>
                <p14:cNvContentPartPr/>
                <p14:nvPr/>
              </p14:nvContentPartPr>
              <p14:xfrm>
                <a:off x="6794736" y="4982081"/>
                <a:ext cx="50760" cy="40680"/>
              </p14:xfrm>
            </p:contentPart>
          </mc:Choice>
          <mc:Fallback>
            <p:pic>
              <p:nvPicPr>
                <p:cNvPr id="1199" name="墨迹 1198">
                  <a:extLst>
                    <a:ext uri="{FF2B5EF4-FFF2-40B4-BE49-F238E27FC236}">
                      <a16:creationId xmlns:a16="http://schemas.microsoft.com/office/drawing/2014/main" id="{8D6A1613-7C6B-4FA9-A5FD-5083B00B5DB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786096" y="4973081"/>
                  <a:ext cx="68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0" name="墨迹 1199">
                  <a:extLst>
                    <a:ext uri="{FF2B5EF4-FFF2-40B4-BE49-F238E27FC236}">
                      <a16:creationId xmlns:a16="http://schemas.microsoft.com/office/drawing/2014/main" id="{E0A176FF-6626-40AA-A9FF-C7DD8257B4E9}"/>
                    </a:ext>
                  </a:extLst>
                </p14:cNvPr>
                <p14:cNvContentPartPr/>
                <p14:nvPr/>
              </p14:nvContentPartPr>
              <p14:xfrm>
                <a:off x="6851256" y="4989641"/>
                <a:ext cx="2160" cy="32040"/>
              </p14:xfrm>
            </p:contentPart>
          </mc:Choice>
          <mc:Fallback>
            <p:pic>
              <p:nvPicPr>
                <p:cNvPr id="1200" name="墨迹 1199">
                  <a:extLst>
                    <a:ext uri="{FF2B5EF4-FFF2-40B4-BE49-F238E27FC236}">
                      <a16:creationId xmlns:a16="http://schemas.microsoft.com/office/drawing/2014/main" id="{E0A176FF-6626-40AA-A9FF-C7DD8257B4E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42256" y="4981001"/>
                  <a:ext cx="19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1" name="墨迹 1200">
                  <a:extLst>
                    <a:ext uri="{FF2B5EF4-FFF2-40B4-BE49-F238E27FC236}">
                      <a16:creationId xmlns:a16="http://schemas.microsoft.com/office/drawing/2014/main" id="{16439621-E0B7-40E4-B66F-3783E279CEA9}"/>
                    </a:ext>
                  </a:extLst>
                </p14:cNvPr>
                <p14:cNvContentPartPr/>
                <p14:nvPr/>
              </p14:nvContentPartPr>
              <p14:xfrm>
                <a:off x="6878256" y="4934921"/>
                <a:ext cx="108000" cy="27360"/>
              </p14:xfrm>
            </p:contentPart>
          </mc:Choice>
          <mc:Fallback>
            <p:pic>
              <p:nvPicPr>
                <p:cNvPr id="1201" name="墨迹 1200">
                  <a:extLst>
                    <a:ext uri="{FF2B5EF4-FFF2-40B4-BE49-F238E27FC236}">
                      <a16:creationId xmlns:a16="http://schemas.microsoft.com/office/drawing/2014/main" id="{16439621-E0B7-40E4-B66F-3783E279CEA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69616" y="4926281"/>
                  <a:ext cx="125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02" name="墨迹 1201">
                  <a:extLst>
                    <a:ext uri="{FF2B5EF4-FFF2-40B4-BE49-F238E27FC236}">
                      <a16:creationId xmlns:a16="http://schemas.microsoft.com/office/drawing/2014/main" id="{425F2835-68D9-4C24-95DD-7342ED8607D2}"/>
                    </a:ext>
                  </a:extLst>
                </p14:cNvPr>
                <p14:cNvContentPartPr/>
                <p14:nvPr/>
              </p14:nvContentPartPr>
              <p14:xfrm>
                <a:off x="6962136" y="4906841"/>
                <a:ext cx="12960" cy="98640"/>
              </p14:xfrm>
            </p:contentPart>
          </mc:Choice>
          <mc:Fallback>
            <p:pic>
              <p:nvPicPr>
                <p:cNvPr id="1202" name="墨迹 1201">
                  <a:extLst>
                    <a:ext uri="{FF2B5EF4-FFF2-40B4-BE49-F238E27FC236}">
                      <a16:creationId xmlns:a16="http://schemas.microsoft.com/office/drawing/2014/main" id="{425F2835-68D9-4C24-95DD-7342ED8607D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53496" y="4897841"/>
                  <a:ext cx="30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3" name="墨迹 1202">
                  <a:extLst>
                    <a:ext uri="{FF2B5EF4-FFF2-40B4-BE49-F238E27FC236}">
                      <a16:creationId xmlns:a16="http://schemas.microsoft.com/office/drawing/2014/main" id="{60BE3C71-373F-4567-B1D7-E2686A580C9E}"/>
                    </a:ext>
                  </a:extLst>
                </p14:cNvPr>
                <p14:cNvContentPartPr/>
                <p14:nvPr/>
              </p14:nvContentPartPr>
              <p14:xfrm>
                <a:off x="7016136" y="4916201"/>
                <a:ext cx="93240" cy="26280"/>
              </p14:xfrm>
            </p:contentPart>
          </mc:Choice>
          <mc:Fallback>
            <p:pic>
              <p:nvPicPr>
                <p:cNvPr id="1203" name="墨迹 1202">
                  <a:extLst>
                    <a:ext uri="{FF2B5EF4-FFF2-40B4-BE49-F238E27FC236}">
                      <a16:creationId xmlns:a16="http://schemas.microsoft.com/office/drawing/2014/main" id="{60BE3C71-373F-4567-B1D7-E2686A580C9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07136" y="4907201"/>
                  <a:ext cx="110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4" name="墨迹 1203">
                  <a:extLst>
                    <a:ext uri="{FF2B5EF4-FFF2-40B4-BE49-F238E27FC236}">
                      <a16:creationId xmlns:a16="http://schemas.microsoft.com/office/drawing/2014/main" id="{1904ECDD-D6E1-44AB-8F3C-3A9AEE375A04}"/>
                    </a:ext>
                  </a:extLst>
                </p14:cNvPr>
                <p14:cNvContentPartPr/>
                <p14:nvPr/>
              </p14:nvContentPartPr>
              <p14:xfrm>
                <a:off x="7048176" y="4892801"/>
                <a:ext cx="66960" cy="142560"/>
              </p14:xfrm>
            </p:contentPart>
          </mc:Choice>
          <mc:Fallback>
            <p:pic>
              <p:nvPicPr>
                <p:cNvPr id="1204" name="墨迹 1203">
                  <a:extLst>
                    <a:ext uri="{FF2B5EF4-FFF2-40B4-BE49-F238E27FC236}">
                      <a16:creationId xmlns:a16="http://schemas.microsoft.com/office/drawing/2014/main" id="{1904ECDD-D6E1-44AB-8F3C-3A9AEE375A0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39536" y="4883801"/>
                  <a:ext cx="8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05" name="墨迹 1204">
                  <a:extLst>
                    <a:ext uri="{FF2B5EF4-FFF2-40B4-BE49-F238E27FC236}">
                      <a16:creationId xmlns:a16="http://schemas.microsoft.com/office/drawing/2014/main" id="{17EA6C4A-2139-44B4-9181-03F1F7F4AA59}"/>
                    </a:ext>
                  </a:extLst>
                </p14:cNvPr>
                <p14:cNvContentPartPr/>
                <p14:nvPr/>
              </p14:nvContentPartPr>
              <p14:xfrm>
                <a:off x="7116216" y="4959761"/>
                <a:ext cx="360" cy="41400"/>
              </p14:xfrm>
            </p:contentPart>
          </mc:Choice>
          <mc:Fallback>
            <p:pic>
              <p:nvPicPr>
                <p:cNvPr id="1205" name="墨迹 1204">
                  <a:extLst>
                    <a:ext uri="{FF2B5EF4-FFF2-40B4-BE49-F238E27FC236}">
                      <a16:creationId xmlns:a16="http://schemas.microsoft.com/office/drawing/2014/main" id="{17EA6C4A-2139-44B4-9181-03F1F7F4AA5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07576" y="4951121"/>
                  <a:ext cx="18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6" name="墨迹 1205">
                  <a:extLst>
                    <a:ext uri="{FF2B5EF4-FFF2-40B4-BE49-F238E27FC236}">
                      <a16:creationId xmlns:a16="http://schemas.microsoft.com/office/drawing/2014/main" id="{BB764E27-D64F-4E50-ACCB-3501981FBF79}"/>
                    </a:ext>
                  </a:extLst>
                </p14:cNvPr>
                <p14:cNvContentPartPr/>
                <p14:nvPr/>
              </p14:nvContentPartPr>
              <p14:xfrm>
                <a:off x="7119096" y="4937081"/>
                <a:ext cx="70920" cy="78480"/>
              </p14:xfrm>
            </p:contentPart>
          </mc:Choice>
          <mc:Fallback>
            <p:pic>
              <p:nvPicPr>
                <p:cNvPr id="1206" name="墨迹 1205">
                  <a:extLst>
                    <a:ext uri="{FF2B5EF4-FFF2-40B4-BE49-F238E27FC236}">
                      <a16:creationId xmlns:a16="http://schemas.microsoft.com/office/drawing/2014/main" id="{BB764E27-D64F-4E50-ACCB-3501981FBF7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10096" y="4928441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7" name="墨迹 1206">
                  <a:extLst>
                    <a:ext uri="{FF2B5EF4-FFF2-40B4-BE49-F238E27FC236}">
                      <a16:creationId xmlns:a16="http://schemas.microsoft.com/office/drawing/2014/main" id="{7F1BE70A-7E08-4DBE-AF92-8D503BF2D847}"/>
                    </a:ext>
                  </a:extLst>
                </p14:cNvPr>
                <p14:cNvContentPartPr/>
                <p14:nvPr/>
              </p14:nvContentPartPr>
              <p14:xfrm>
                <a:off x="7121976" y="4970201"/>
                <a:ext cx="53640" cy="47520"/>
              </p14:xfrm>
            </p:contentPart>
          </mc:Choice>
          <mc:Fallback>
            <p:pic>
              <p:nvPicPr>
                <p:cNvPr id="1207" name="墨迹 1206">
                  <a:extLst>
                    <a:ext uri="{FF2B5EF4-FFF2-40B4-BE49-F238E27FC236}">
                      <a16:creationId xmlns:a16="http://schemas.microsoft.com/office/drawing/2014/main" id="{7F1BE70A-7E08-4DBE-AF92-8D503BF2D84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12976" y="496120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08" name="墨迹 1207">
                  <a:extLst>
                    <a:ext uri="{FF2B5EF4-FFF2-40B4-BE49-F238E27FC236}">
                      <a16:creationId xmlns:a16="http://schemas.microsoft.com/office/drawing/2014/main" id="{B0F082AC-00E5-4F90-82D7-C90DD69A9AB6}"/>
                    </a:ext>
                  </a:extLst>
                </p14:cNvPr>
                <p14:cNvContentPartPr/>
                <p14:nvPr/>
              </p14:nvContentPartPr>
              <p14:xfrm>
                <a:off x="7139256" y="4897841"/>
                <a:ext cx="2160" cy="93240"/>
              </p14:xfrm>
            </p:contentPart>
          </mc:Choice>
          <mc:Fallback>
            <p:pic>
              <p:nvPicPr>
                <p:cNvPr id="1208" name="墨迹 1207">
                  <a:extLst>
                    <a:ext uri="{FF2B5EF4-FFF2-40B4-BE49-F238E27FC236}">
                      <a16:creationId xmlns:a16="http://schemas.microsoft.com/office/drawing/2014/main" id="{B0F082AC-00E5-4F90-82D7-C90DD69A9AB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30256" y="4889201"/>
                  <a:ext cx="19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9" name="墨迹 1208">
                  <a:extLst>
                    <a:ext uri="{FF2B5EF4-FFF2-40B4-BE49-F238E27FC236}">
                      <a16:creationId xmlns:a16="http://schemas.microsoft.com/office/drawing/2014/main" id="{CEA32604-C289-4C09-99C5-E5BB0121A6AE}"/>
                    </a:ext>
                  </a:extLst>
                </p14:cNvPr>
                <p14:cNvContentPartPr/>
                <p14:nvPr/>
              </p14:nvContentPartPr>
              <p14:xfrm>
                <a:off x="7237896" y="4834481"/>
                <a:ext cx="11520" cy="84600"/>
              </p14:xfrm>
            </p:contentPart>
          </mc:Choice>
          <mc:Fallback>
            <p:pic>
              <p:nvPicPr>
                <p:cNvPr id="1209" name="墨迹 1208">
                  <a:extLst>
                    <a:ext uri="{FF2B5EF4-FFF2-40B4-BE49-F238E27FC236}">
                      <a16:creationId xmlns:a16="http://schemas.microsoft.com/office/drawing/2014/main" id="{CEA32604-C289-4C09-99C5-E5BB0121A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29256" y="4825481"/>
                  <a:ext cx="29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10" name="墨迹 1209">
                  <a:extLst>
                    <a:ext uri="{FF2B5EF4-FFF2-40B4-BE49-F238E27FC236}">
                      <a16:creationId xmlns:a16="http://schemas.microsoft.com/office/drawing/2014/main" id="{2102043C-6D7C-4568-8BB4-F6769D5B8ACD}"/>
                    </a:ext>
                  </a:extLst>
                </p14:cNvPr>
                <p14:cNvContentPartPr/>
                <p14:nvPr/>
              </p14:nvContentPartPr>
              <p14:xfrm>
                <a:off x="7242576" y="4867601"/>
                <a:ext cx="42840" cy="72720"/>
              </p14:xfrm>
            </p:contentPart>
          </mc:Choice>
          <mc:Fallback>
            <p:pic>
              <p:nvPicPr>
                <p:cNvPr id="1210" name="墨迹 1209">
                  <a:extLst>
                    <a:ext uri="{FF2B5EF4-FFF2-40B4-BE49-F238E27FC236}">
                      <a16:creationId xmlns:a16="http://schemas.microsoft.com/office/drawing/2014/main" id="{2102043C-6D7C-4568-8BB4-F6769D5B8A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33576" y="4858601"/>
                  <a:ext cx="60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11" name="墨迹 1210">
                  <a:extLst>
                    <a:ext uri="{FF2B5EF4-FFF2-40B4-BE49-F238E27FC236}">
                      <a16:creationId xmlns:a16="http://schemas.microsoft.com/office/drawing/2014/main" id="{F357D0BB-2AB7-481C-8164-D1C56E69B15D}"/>
                    </a:ext>
                  </a:extLst>
                </p14:cNvPr>
                <p14:cNvContentPartPr/>
                <p14:nvPr/>
              </p14:nvContentPartPr>
              <p14:xfrm>
                <a:off x="7252296" y="4893881"/>
                <a:ext cx="49320" cy="42120"/>
              </p14:xfrm>
            </p:contentPart>
          </mc:Choice>
          <mc:Fallback>
            <p:pic>
              <p:nvPicPr>
                <p:cNvPr id="1211" name="墨迹 1210">
                  <a:extLst>
                    <a:ext uri="{FF2B5EF4-FFF2-40B4-BE49-F238E27FC236}">
                      <a16:creationId xmlns:a16="http://schemas.microsoft.com/office/drawing/2014/main" id="{F357D0BB-2AB7-481C-8164-D1C56E69B15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243656" y="4885241"/>
                  <a:ext cx="66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12" name="墨迹 1211">
                  <a:extLst>
                    <a:ext uri="{FF2B5EF4-FFF2-40B4-BE49-F238E27FC236}">
                      <a16:creationId xmlns:a16="http://schemas.microsoft.com/office/drawing/2014/main" id="{264F668F-A82C-42C6-B632-4E08BF732C2B}"/>
                    </a:ext>
                  </a:extLst>
                </p14:cNvPr>
                <p14:cNvContentPartPr/>
                <p14:nvPr/>
              </p14:nvContentPartPr>
              <p14:xfrm>
                <a:off x="7238976" y="4919441"/>
                <a:ext cx="29880" cy="53280"/>
              </p14:xfrm>
            </p:contentPart>
          </mc:Choice>
          <mc:Fallback>
            <p:pic>
              <p:nvPicPr>
                <p:cNvPr id="1212" name="墨迹 1211">
                  <a:extLst>
                    <a:ext uri="{FF2B5EF4-FFF2-40B4-BE49-F238E27FC236}">
                      <a16:creationId xmlns:a16="http://schemas.microsoft.com/office/drawing/2014/main" id="{264F668F-A82C-42C6-B632-4E08BF732C2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30336" y="4910441"/>
                  <a:ext cx="47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13" name="墨迹 1212">
                  <a:extLst>
                    <a:ext uri="{FF2B5EF4-FFF2-40B4-BE49-F238E27FC236}">
                      <a16:creationId xmlns:a16="http://schemas.microsoft.com/office/drawing/2014/main" id="{8698F9E0-92D1-462C-ABEB-A947ADF0E233}"/>
                    </a:ext>
                  </a:extLst>
                </p14:cNvPr>
                <p14:cNvContentPartPr/>
                <p14:nvPr/>
              </p14:nvContentPartPr>
              <p14:xfrm>
                <a:off x="7244736" y="4949681"/>
                <a:ext cx="64800" cy="78840"/>
              </p14:xfrm>
            </p:contentPart>
          </mc:Choice>
          <mc:Fallback>
            <p:pic>
              <p:nvPicPr>
                <p:cNvPr id="1213" name="墨迹 1212">
                  <a:extLst>
                    <a:ext uri="{FF2B5EF4-FFF2-40B4-BE49-F238E27FC236}">
                      <a16:creationId xmlns:a16="http://schemas.microsoft.com/office/drawing/2014/main" id="{8698F9E0-92D1-462C-ABEB-A947ADF0E2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36096" y="4941041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14" name="墨迹 1213">
                  <a:extLst>
                    <a:ext uri="{FF2B5EF4-FFF2-40B4-BE49-F238E27FC236}">
                      <a16:creationId xmlns:a16="http://schemas.microsoft.com/office/drawing/2014/main" id="{C4DFF923-19B0-45B9-B1C2-5E7CFB1D234E}"/>
                    </a:ext>
                  </a:extLst>
                </p14:cNvPr>
                <p14:cNvContentPartPr/>
                <p14:nvPr/>
              </p14:nvContentPartPr>
              <p14:xfrm>
                <a:off x="7259496" y="4972001"/>
                <a:ext cx="17640" cy="33480"/>
              </p14:xfrm>
            </p:contentPart>
          </mc:Choice>
          <mc:Fallback>
            <p:pic>
              <p:nvPicPr>
                <p:cNvPr id="1214" name="墨迹 1213">
                  <a:extLst>
                    <a:ext uri="{FF2B5EF4-FFF2-40B4-BE49-F238E27FC236}">
                      <a16:creationId xmlns:a16="http://schemas.microsoft.com/office/drawing/2014/main" id="{C4DFF923-19B0-45B9-B1C2-5E7CFB1D234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250856" y="4963001"/>
                  <a:ext cx="35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15" name="墨迹 1214">
                  <a:extLst>
                    <a:ext uri="{FF2B5EF4-FFF2-40B4-BE49-F238E27FC236}">
                      <a16:creationId xmlns:a16="http://schemas.microsoft.com/office/drawing/2014/main" id="{8007316A-833A-465F-BDAA-3E6E820D3FE1}"/>
                    </a:ext>
                  </a:extLst>
                </p14:cNvPr>
                <p14:cNvContentPartPr/>
                <p14:nvPr/>
              </p14:nvContentPartPr>
              <p14:xfrm>
                <a:off x="7303056" y="4914041"/>
                <a:ext cx="86040" cy="77400"/>
              </p14:xfrm>
            </p:contentPart>
          </mc:Choice>
          <mc:Fallback>
            <p:pic>
              <p:nvPicPr>
                <p:cNvPr id="1215" name="墨迹 1214">
                  <a:extLst>
                    <a:ext uri="{FF2B5EF4-FFF2-40B4-BE49-F238E27FC236}">
                      <a16:creationId xmlns:a16="http://schemas.microsoft.com/office/drawing/2014/main" id="{8007316A-833A-465F-BDAA-3E6E820D3FE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94416" y="4905401"/>
                  <a:ext cx="10368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18" name="墨迹 1217">
                <a:extLst>
                  <a:ext uri="{FF2B5EF4-FFF2-40B4-BE49-F238E27FC236}">
                    <a16:creationId xmlns:a16="http://schemas.microsoft.com/office/drawing/2014/main" id="{9E4D82A2-174D-4CA3-8E1D-6A95499E2EB2}"/>
                  </a:ext>
                </a:extLst>
              </p14:cNvPr>
              <p14:cNvContentPartPr/>
              <p14:nvPr/>
            </p14:nvContentPartPr>
            <p14:xfrm>
              <a:off x="9615406" y="5497892"/>
              <a:ext cx="182520" cy="384480"/>
            </p14:xfrm>
          </p:contentPart>
        </mc:Choice>
        <mc:Fallback>
          <p:pic>
            <p:nvPicPr>
              <p:cNvPr id="1218" name="墨迹 1217">
                <a:extLst>
                  <a:ext uri="{FF2B5EF4-FFF2-40B4-BE49-F238E27FC236}">
                    <a16:creationId xmlns:a16="http://schemas.microsoft.com/office/drawing/2014/main" id="{9E4D82A2-174D-4CA3-8E1D-6A95499E2EB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552406" y="5434892"/>
                <a:ext cx="3081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160" name="墨迹 1159">
                <a:extLst>
                  <a:ext uri="{FF2B5EF4-FFF2-40B4-BE49-F238E27FC236}">
                    <a16:creationId xmlns:a16="http://schemas.microsoft.com/office/drawing/2014/main" id="{CD83D90E-73C5-4241-813A-3F4CAEAAAA57}"/>
                  </a:ext>
                </a:extLst>
              </p14:cNvPr>
              <p14:cNvContentPartPr/>
              <p14:nvPr/>
            </p14:nvContentPartPr>
            <p14:xfrm>
              <a:off x="10214589" y="5249044"/>
              <a:ext cx="268560" cy="100080"/>
            </p14:xfrm>
          </p:contentPart>
        </mc:Choice>
        <mc:Fallback>
          <p:pic>
            <p:nvPicPr>
              <p:cNvPr id="1160" name="墨迹 1159">
                <a:extLst>
                  <a:ext uri="{FF2B5EF4-FFF2-40B4-BE49-F238E27FC236}">
                    <a16:creationId xmlns:a16="http://schemas.microsoft.com/office/drawing/2014/main" id="{CD83D90E-73C5-4241-813A-3F4CAEAAAA5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205589" y="5240404"/>
                <a:ext cx="286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231" name="墨迹 1230">
                <a:extLst>
                  <a:ext uri="{FF2B5EF4-FFF2-40B4-BE49-F238E27FC236}">
                    <a16:creationId xmlns:a16="http://schemas.microsoft.com/office/drawing/2014/main" id="{E6BD8430-4750-4BA9-98A9-11A706775AD5}"/>
                  </a:ext>
                </a:extLst>
              </p14:cNvPr>
              <p14:cNvContentPartPr/>
              <p14:nvPr/>
            </p14:nvContentPartPr>
            <p14:xfrm>
              <a:off x="11223166" y="5412212"/>
              <a:ext cx="96120" cy="334440"/>
            </p14:xfrm>
          </p:contentPart>
        </mc:Choice>
        <mc:Fallback>
          <p:pic>
            <p:nvPicPr>
              <p:cNvPr id="1231" name="墨迹 1230">
                <a:extLst>
                  <a:ext uri="{FF2B5EF4-FFF2-40B4-BE49-F238E27FC236}">
                    <a16:creationId xmlns:a16="http://schemas.microsoft.com/office/drawing/2014/main" id="{E6BD8430-4750-4BA9-98A9-11A706775AD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05166" y="5394572"/>
                <a:ext cx="13176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83FE820-9B25-4A4A-9CC0-2F4645DD8721}"/>
              </a:ext>
            </a:extLst>
          </p:cNvPr>
          <p:cNvGrpSpPr/>
          <p:nvPr/>
        </p:nvGrpSpPr>
        <p:grpSpPr>
          <a:xfrm>
            <a:off x="9725926" y="5405012"/>
            <a:ext cx="1492560" cy="381600"/>
            <a:chOff x="9725926" y="5405012"/>
            <a:chExt cx="149256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19" name="墨迹 1218">
                  <a:extLst>
                    <a:ext uri="{FF2B5EF4-FFF2-40B4-BE49-F238E27FC236}">
                      <a16:creationId xmlns:a16="http://schemas.microsoft.com/office/drawing/2014/main" id="{9EC31D0A-1243-473E-B80A-670709463C11}"/>
                    </a:ext>
                  </a:extLst>
                </p14:cNvPr>
                <p14:cNvContentPartPr/>
                <p14:nvPr/>
              </p14:nvContentPartPr>
              <p14:xfrm>
                <a:off x="9725926" y="5456852"/>
                <a:ext cx="186480" cy="289080"/>
              </p14:xfrm>
            </p:contentPart>
          </mc:Choice>
          <mc:Fallback>
            <p:pic>
              <p:nvPicPr>
                <p:cNvPr id="1219" name="墨迹 1218">
                  <a:extLst>
                    <a:ext uri="{FF2B5EF4-FFF2-40B4-BE49-F238E27FC236}">
                      <a16:creationId xmlns:a16="http://schemas.microsoft.com/office/drawing/2014/main" id="{9EC31D0A-1243-473E-B80A-670709463C1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07926" y="5438852"/>
                  <a:ext cx="22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20" name="墨迹 1219">
                  <a:extLst>
                    <a:ext uri="{FF2B5EF4-FFF2-40B4-BE49-F238E27FC236}">
                      <a16:creationId xmlns:a16="http://schemas.microsoft.com/office/drawing/2014/main" id="{A0A02185-761A-4749-8EB8-A046EA092029}"/>
                    </a:ext>
                  </a:extLst>
                </p14:cNvPr>
                <p14:cNvContentPartPr/>
                <p14:nvPr/>
              </p14:nvContentPartPr>
              <p14:xfrm>
                <a:off x="9991966" y="5487452"/>
                <a:ext cx="121680" cy="168480"/>
              </p14:xfrm>
            </p:contentPart>
          </mc:Choice>
          <mc:Fallback>
            <p:pic>
              <p:nvPicPr>
                <p:cNvPr id="1220" name="墨迹 1219">
                  <a:extLst>
                    <a:ext uri="{FF2B5EF4-FFF2-40B4-BE49-F238E27FC236}">
                      <a16:creationId xmlns:a16="http://schemas.microsoft.com/office/drawing/2014/main" id="{A0A02185-761A-4749-8EB8-A046EA09202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973966" y="5469812"/>
                  <a:ext cx="157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21" name="墨迹 1220">
                  <a:extLst>
                    <a:ext uri="{FF2B5EF4-FFF2-40B4-BE49-F238E27FC236}">
                      <a16:creationId xmlns:a16="http://schemas.microsoft.com/office/drawing/2014/main" id="{E765C4AD-EE27-4093-8D81-DEFC8FEA5272}"/>
                    </a:ext>
                  </a:extLst>
                </p14:cNvPr>
                <p14:cNvContentPartPr/>
                <p14:nvPr/>
              </p14:nvContentPartPr>
              <p14:xfrm>
                <a:off x="9974686" y="5492492"/>
                <a:ext cx="150120" cy="194400"/>
              </p14:xfrm>
            </p:contentPart>
          </mc:Choice>
          <mc:Fallback>
            <p:pic>
              <p:nvPicPr>
                <p:cNvPr id="1221" name="墨迹 1220">
                  <a:extLst>
                    <a:ext uri="{FF2B5EF4-FFF2-40B4-BE49-F238E27FC236}">
                      <a16:creationId xmlns:a16="http://schemas.microsoft.com/office/drawing/2014/main" id="{E765C4AD-EE27-4093-8D81-DEFC8FEA527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57046" y="5474852"/>
                  <a:ext cx="185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38" name="墨迹 1237">
                  <a:extLst>
                    <a:ext uri="{FF2B5EF4-FFF2-40B4-BE49-F238E27FC236}">
                      <a16:creationId xmlns:a16="http://schemas.microsoft.com/office/drawing/2014/main" id="{050098A3-11D6-4038-80F9-E75B4BC6BFF2}"/>
                    </a:ext>
                  </a:extLst>
                </p14:cNvPr>
                <p14:cNvContentPartPr/>
                <p14:nvPr/>
              </p14:nvContentPartPr>
              <p14:xfrm>
                <a:off x="10250806" y="5405012"/>
                <a:ext cx="96840" cy="250920"/>
              </p14:xfrm>
            </p:contentPart>
          </mc:Choice>
          <mc:Fallback>
            <p:pic>
              <p:nvPicPr>
                <p:cNvPr id="1238" name="墨迹 1237">
                  <a:extLst>
                    <a:ext uri="{FF2B5EF4-FFF2-40B4-BE49-F238E27FC236}">
                      <a16:creationId xmlns:a16="http://schemas.microsoft.com/office/drawing/2014/main" id="{050098A3-11D6-4038-80F9-E75B4BC6BF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233166" y="5387372"/>
                  <a:ext cx="132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41" name="墨迹 1240">
                  <a:extLst>
                    <a:ext uri="{FF2B5EF4-FFF2-40B4-BE49-F238E27FC236}">
                      <a16:creationId xmlns:a16="http://schemas.microsoft.com/office/drawing/2014/main" id="{85D17F94-B34B-4D9A-9114-4EEDC96B7FA7}"/>
                    </a:ext>
                  </a:extLst>
                </p14:cNvPr>
                <p14:cNvContentPartPr/>
                <p14:nvPr/>
              </p14:nvContentPartPr>
              <p14:xfrm>
                <a:off x="10730686" y="5721452"/>
                <a:ext cx="2520" cy="20520"/>
              </p14:xfrm>
            </p:contentPart>
          </mc:Choice>
          <mc:Fallback>
            <p:pic>
              <p:nvPicPr>
                <p:cNvPr id="1241" name="墨迹 1240">
                  <a:extLst>
                    <a:ext uri="{FF2B5EF4-FFF2-40B4-BE49-F238E27FC236}">
                      <a16:creationId xmlns:a16="http://schemas.microsoft.com/office/drawing/2014/main" id="{85D17F94-B34B-4D9A-9114-4EEDC96B7F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712686" y="5703452"/>
                  <a:ext cx="38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43" name="墨迹 1242">
                  <a:extLst>
                    <a:ext uri="{FF2B5EF4-FFF2-40B4-BE49-F238E27FC236}">
                      <a16:creationId xmlns:a16="http://schemas.microsoft.com/office/drawing/2014/main" id="{B127D0C1-D839-416E-9901-2130D958F11C}"/>
                    </a:ext>
                  </a:extLst>
                </p14:cNvPr>
                <p14:cNvContentPartPr/>
                <p14:nvPr/>
              </p14:nvContentPartPr>
              <p14:xfrm>
                <a:off x="10338646" y="5462612"/>
                <a:ext cx="156960" cy="324000"/>
              </p14:xfrm>
            </p:contentPart>
          </mc:Choice>
          <mc:Fallback>
            <p:pic>
              <p:nvPicPr>
                <p:cNvPr id="1243" name="墨迹 1242">
                  <a:extLst>
                    <a:ext uri="{FF2B5EF4-FFF2-40B4-BE49-F238E27FC236}">
                      <a16:creationId xmlns:a16="http://schemas.microsoft.com/office/drawing/2014/main" id="{B127D0C1-D839-416E-9901-2130D958F11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21006" y="5444972"/>
                  <a:ext cx="192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44" name="墨迹 1243">
                  <a:extLst>
                    <a:ext uri="{FF2B5EF4-FFF2-40B4-BE49-F238E27FC236}">
                      <a16:creationId xmlns:a16="http://schemas.microsoft.com/office/drawing/2014/main" id="{6E098866-9B74-412C-8200-2D3C14A218A9}"/>
                    </a:ext>
                  </a:extLst>
                </p14:cNvPr>
                <p14:cNvContentPartPr/>
                <p14:nvPr/>
              </p14:nvContentPartPr>
              <p14:xfrm>
                <a:off x="10463566" y="5475932"/>
                <a:ext cx="83520" cy="111960"/>
              </p14:xfrm>
            </p:contentPart>
          </mc:Choice>
          <mc:Fallback>
            <p:pic>
              <p:nvPicPr>
                <p:cNvPr id="1244" name="墨迹 1243">
                  <a:extLst>
                    <a:ext uri="{FF2B5EF4-FFF2-40B4-BE49-F238E27FC236}">
                      <a16:creationId xmlns:a16="http://schemas.microsoft.com/office/drawing/2014/main" id="{6E098866-9B74-412C-8200-2D3C14A218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45566" y="5457932"/>
                  <a:ext cx="119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245" name="墨迹 1244">
                  <a:extLst>
                    <a:ext uri="{FF2B5EF4-FFF2-40B4-BE49-F238E27FC236}">
                      <a16:creationId xmlns:a16="http://schemas.microsoft.com/office/drawing/2014/main" id="{5D6C89AF-449B-4FA5-935A-1C05E86464FB}"/>
                    </a:ext>
                  </a:extLst>
                </p14:cNvPr>
                <p14:cNvContentPartPr/>
                <p14:nvPr/>
              </p14:nvContentPartPr>
              <p14:xfrm>
                <a:off x="10609726" y="5514452"/>
                <a:ext cx="154800" cy="84600"/>
              </p14:xfrm>
            </p:contentPart>
          </mc:Choice>
          <mc:Fallback>
            <p:pic>
              <p:nvPicPr>
                <p:cNvPr id="1245" name="墨迹 1244">
                  <a:extLst>
                    <a:ext uri="{FF2B5EF4-FFF2-40B4-BE49-F238E27FC236}">
                      <a16:creationId xmlns:a16="http://schemas.microsoft.com/office/drawing/2014/main" id="{5D6C89AF-449B-4FA5-935A-1C05E86464F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92086" y="5496452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246" name="墨迹 1245">
                  <a:extLst>
                    <a:ext uri="{FF2B5EF4-FFF2-40B4-BE49-F238E27FC236}">
                      <a16:creationId xmlns:a16="http://schemas.microsoft.com/office/drawing/2014/main" id="{9727F4C7-40FF-41EB-8D20-DEB8891184D0}"/>
                    </a:ext>
                  </a:extLst>
                </p14:cNvPr>
                <p14:cNvContentPartPr/>
                <p14:nvPr/>
              </p14:nvContentPartPr>
              <p14:xfrm>
                <a:off x="10700086" y="5464052"/>
                <a:ext cx="40680" cy="306360"/>
              </p14:xfrm>
            </p:contentPart>
          </mc:Choice>
          <mc:Fallback>
            <p:pic>
              <p:nvPicPr>
                <p:cNvPr id="1246" name="墨迹 1245">
                  <a:extLst>
                    <a:ext uri="{FF2B5EF4-FFF2-40B4-BE49-F238E27FC236}">
                      <a16:creationId xmlns:a16="http://schemas.microsoft.com/office/drawing/2014/main" id="{9727F4C7-40FF-41EB-8D20-DEB8891184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82446" y="5446052"/>
                  <a:ext cx="7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247" name="墨迹 1246">
                  <a:extLst>
                    <a:ext uri="{FF2B5EF4-FFF2-40B4-BE49-F238E27FC236}">
                      <a16:creationId xmlns:a16="http://schemas.microsoft.com/office/drawing/2014/main" id="{CD28D38B-29DA-44FE-B37B-73B09B129643}"/>
                    </a:ext>
                  </a:extLst>
                </p14:cNvPr>
                <p14:cNvContentPartPr/>
                <p14:nvPr/>
              </p14:nvContentPartPr>
              <p14:xfrm>
                <a:off x="10819246" y="5409332"/>
                <a:ext cx="189000" cy="333360"/>
              </p14:xfrm>
            </p:contentPart>
          </mc:Choice>
          <mc:Fallback>
            <p:pic>
              <p:nvPicPr>
                <p:cNvPr id="1247" name="墨迹 1246">
                  <a:extLst>
                    <a:ext uri="{FF2B5EF4-FFF2-40B4-BE49-F238E27FC236}">
                      <a16:creationId xmlns:a16="http://schemas.microsoft.com/office/drawing/2014/main" id="{CD28D38B-29DA-44FE-B37B-73B09B12964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801246" y="5391692"/>
                  <a:ext cx="224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248" name="墨迹 1247">
                  <a:extLst>
                    <a:ext uri="{FF2B5EF4-FFF2-40B4-BE49-F238E27FC236}">
                      <a16:creationId xmlns:a16="http://schemas.microsoft.com/office/drawing/2014/main" id="{97DC0DE9-F8B5-4FA5-86C8-250AA1819A18}"/>
                    </a:ext>
                  </a:extLst>
                </p14:cNvPr>
                <p14:cNvContentPartPr/>
                <p14:nvPr/>
              </p14:nvContentPartPr>
              <p14:xfrm>
                <a:off x="11040646" y="5443172"/>
                <a:ext cx="177840" cy="209520"/>
              </p14:xfrm>
            </p:contentPart>
          </mc:Choice>
          <mc:Fallback>
            <p:pic>
              <p:nvPicPr>
                <p:cNvPr id="1248" name="墨迹 1247">
                  <a:extLst>
                    <a:ext uri="{FF2B5EF4-FFF2-40B4-BE49-F238E27FC236}">
                      <a16:creationId xmlns:a16="http://schemas.microsoft.com/office/drawing/2014/main" id="{97DC0DE9-F8B5-4FA5-86C8-250AA1819A1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22646" y="5425172"/>
                  <a:ext cx="213480" cy="24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064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8F5B41-3A7B-409F-B171-01B4BBE0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65" y="1159817"/>
            <a:ext cx="7790470" cy="48574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B56EF91-2B82-40B3-8AA6-9D823A0BD03A}"/>
              </a:ext>
            </a:extLst>
          </p:cNvPr>
          <p:cNvGrpSpPr/>
          <p:nvPr/>
        </p:nvGrpSpPr>
        <p:grpSpPr>
          <a:xfrm>
            <a:off x="2286499" y="5741471"/>
            <a:ext cx="4022280" cy="189360"/>
            <a:chOff x="2286499" y="5741471"/>
            <a:chExt cx="402228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E4AF102-585B-49F8-B482-EEE1BB11C7F3}"/>
                    </a:ext>
                  </a:extLst>
                </p14:cNvPr>
                <p14:cNvContentPartPr/>
                <p14:nvPr/>
              </p14:nvContentPartPr>
              <p14:xfrm>
                <a:off x="3361459" y="5833631"/>
                <a:ext cx="12600" cy="9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E4AF102-585B-49F8-B482-EEE1BB11C7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52459" y="5824991"/>
                  <a:ext cx="30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174EA62-51BC-4B23-97B5-46133C7126B6}"/>
                    </a:ext>
                  </a:extLst>
                </p14:cNvPr>
                <p14:cNvContentPartPr/>
                <p14:nvPr/>
              </p14:nvContentPartPr>
              <p14:xfrm>
                <a:off x="2913259" y="5741471"/>
                <a:ext cx="2715480" cy="151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174EA62-51BC-4B23-97B5-46133C7126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4619" y="5732831"/>
                  <a:ext cx="2733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084BABA-B6E2-4193-AD10-0BB24F88D395}"/>
                    </a:ext>
                  </a:extLst>
                </p14:cNvPr>
                <p14:cNvContentPartPr/>
                <p14:nvPr/>
              </p14:nvContentPartPr>
              <p14:xfrm>
                <a:off x="2286499" y="5746871"/>
                <a:ext cx="4022280" cy="183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084BABA-B6E2-4193-AD10-0BB24F88D3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3859" y="5684231"/>
                  <a:ext cx="41479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AC426B9-FB21-42FC-BB8B-16A0C4961051}"/>
                  </a:ext>
                </a:extLst>
              </p14:cNvPr>
              <p14:cNvContentPartPr/>
              <p14:nvPr/>
            </p14:nvContentPartPr>
            <p14:xfrm>
              <a:off x="2210040" y="1286190"/>
              <a:ext cx="292320" cy="244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AC426B9-FB21-42FC-BB8B-16A0C49610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7040" y="1223190"/>
                <a:ext cx="4179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AD16432-E37F-4AD9-A82F-217F3E6054C8}"/>
                  </a:ext>
                </a:extLst>
              </p14:cNvPr>
              <p14:cNvContentPartPr/>
              <p14:nvPr/>
            </p14:nvContentPartPr>
            <p14:xfrm>
              <a:off x="6019012" y="1473699"/>
              <a:ext cx="745200" cy="1407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AD16432-E37F-4AD9-A82F-217F3E6054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56372" y="1410699"/>
                <a:ext cx="87084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99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EAE22A-D10B-4C54-ADCD-9FD005C5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94" y="935522"/>
            <a:ext cx="10440857" cy="5372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6493BA-252E-44B5-87CA-46DB33CC248F}"/>
                  </a:ext>
                </a:extLst>
              </p14:cNvPr>
              <p14:cNvContentPartPr/>
              <p14:nvPr/>
            </p14:nvContentPartPr>
            <p14:xfrm>
              <a:off x="6508356" y="1058279"/>
              <a:ext cx="4784760" cy="595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6493BA-252E-44B5-87CA-46DB33CC24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5716" y="995639"/>
                <a:ext cx="4910400" cy="7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76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20CB00-631A-495E-9231-43D9297A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48" y="1000356"/>
            <a:ext cx="6850703" cy="5211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990E4F-79D9-4765-A236-BA5D45D2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99" y="2418333"/>
            <a:ext cx="362001" cy="4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BE1DC3-EDB6-4669-ADC3-EA75EE8FE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/>
          <a:stretch/>
        </p:blipFill>
        <p:spPr>
          <a:xfrm>
            <a:off x="451650" y="1973943"/>
            <a:ext cx="11288700" cy="3384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A1740EB-EB0A-429C-A7F4-C9D9A96F3470}"/>
                  </a:ext>
                </a:extLst>
              </p14:cNvPr>
              <p14:cNvContentPartPr/>
              <p14:nvPr/>
            </p14:nvContentPartPr>
            <p14:xfrm>
              <a:off x="313366" y="1390383"/>
              <a:ext cx="2934360" cy="1080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A1740EB-EB0A-429C-A7F4-C9D9A96F34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66" y="1327383"/>
                <a:ext cx="3060000" cy="120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BBFE2C2-8235-49F1-83F1-BF9B2A002BDB}"/>
              </a:ext>
            </a:extLst>
          </p:cNvPr>
          <p:cNvSpPr txBox="1"/>
          <p:nvPr/>
        </p:nvSpPr>
        <p:spPr>
          <a:xfrm>
            <a:off x="567764" y="266575"/>
            <a:ext cx="598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effectLst/>
              </a:rPr>
              <a:t>多尺度预测</a:t>
            </a:r>
            <a:endParaRPr lang="zh-CN" altLang="en-US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576072-FCF1-47D5-936A-AFC9F01E29F1}"/>
                  </a:ext>
                </a:extLst>
              </p14:cNvPr>
              <p14:cNvContentPartPr/>
              <p14:nvPr/>
            </p14:nvContentPartPr>
            <p14:xfrm>
              <a:off x="4972145" y="1921915"/>
              <a:ext cx="881280" cy="809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576072-FCF1-47D5-936A-AFC9F01E29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9145" y="1859275"/>
                <a:ext cx="10069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4E6B6B3-2C50-486F-BAE9-7959FEC12A47}"/>
                  </a:ext>
                </a:extLst>
              </p14:cNvPr>
              <p14:cNvContentPartPr/>
              <p14:nvPr/>
            </p14:nvContentPartPr>
            <p14:xfrm>
              <a:off x="8102232" y="1647720"/>
              <a:ext cx="3911040" cy="649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4E6B6B3-2C50-486F-BAE9-7959FEC12A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9592" y="1585080"/>
                <a:ext cx="4036680" cy="775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E9DC922-6A9A-4F09-8878-F33D8FFAB71B}"/>
              </a:ext>
            </a:extLst>
          </p:cNvPr>
          <p:cNvSpPr txBox="1"/>
          <p:nvPr/>
        </p:nvSpPr>
        <p:spPr>
          <a:xfrm>
            <a:off x="2094225" y="5785904"/>
            <a:ext cx="751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Bounding box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输出的是框的位置（中心坐标与宽高），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confidence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以及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个类别。</a:t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anchor box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只是一个尺度即只有宽高。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717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55AEC7-1BD4-4937-A964-232EEF3F6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8"/>
          <a:stretch/>
        </p:blipFill>
        <p:spPr>
          <a:xfrm>
            <a:off x="2634128" y="54244"/>
            <a:ext cx="9158944" cy="5158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6AC3E0-D484-4D67-9ECA-EA66990BD62A}"/>
                  </a:ext>
                </a:extLst>
              </p14:cNvPr>
              <p14:cNvContentPartPr/>
              <p14:nvPr/>
            </p14:nvContentPartPr>
            <p14:xfrm>
              <a:off x="3375307" y="4141626"/>
              <a:ext cx="2589840" cy="442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6AC3E0-D484-4D67-9ECA-EA66990BD6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6667" y="4132986"/>
                <a:ext cx="2607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1A1F97-BF46-4A0F-95AE-3728C541E8A7}"/>
                  </a:ext>
                </a:extLst>
              </p14:cNvPr>
              <p14:cNvContentPartPr/>
              <p14:nvPr/>
            </p14:nvContentPartPr>
            <p14:xfrm>
              <a:off x="2438947" y="4093026"/>
              <a:ext cx="4563360" cy="989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1A1F97-BF46-4A0F-95AE-3728C541E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6307" y="4030386"/>
                <a:ext cx="4689000" cy="11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9AAF68F-F15F-463B-ACFF-E0C6427D018B}"/>
                  </a:ext>
                </a:extLst>
              </p14:cNvPr>
              <p14:cNvContentPartPr/>
              <p14:nvPr/>
            </p14:nvContentPartPr>
            <p14:xfrm>
              <a:off x="4913587" y="4776666"/>
              <a:ext cx="1628640" cy="117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9AAF68F-F15F-463B-ACFF-E0C6427D01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9587" y="4669026"/>
                <a:ext cx="17362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14FAF7C-D3CC-4E79-881F-2DEBDCBB217E}"/>
                  </a:ext>
                </a:extLst>
              </p14:cNvPr>
              <p14:cNvContentPartPr/>
              <p14:nvPr/>
            </p14:nvContentPartPr>
            <p14:xfrm>
              <a:off x="5989267" y="4756866"/>
              <a:ext cx="1604160" cy="177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14FAF7C-D3CC-4E79-881F-2DEBDCBB21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0627" y="4748226"/>
                <a:ext cx="1621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9BE9793-ADCC-49E5-9577-00A6C3E07282}"/>
                  </a:ext>
                </a:extLst>
              </p14:cNvPr>
              <p14:cNvContentPartPr/>
              <p14:nvPr/>
            </p14:nvContentPartPr>
            <p14:xfrm>
              <a:off x="4421827" y="4555986"/>
              <a:ext cx="3808440" cy="4017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9BE9793-ADCC-49E5-9577-00A6C3E072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9187" y="4492986"/>
                <a:ext cx="393408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89D8FD9-F63B-4A5D-9B26-3FFBF334294A}"/>
                  </a:ext>
                </a:extLst>
              </p14:cNvPr>
              <p14:cNvContentPartPr/>
              <p14:nvPr/>
            </p14:nvContentPartPr>
            <p14:xfrm>
              <a:off x="3774187" y="2734386"/>
              <a:ext cx="3129840" cy="2263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89D8FD9-F63B-4A5D-9B26-3FFBF33429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11547" y="2671386"/>
                <a:ext cx="3255480" cy="23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6F05969-ECEF-476E-B0E4-C3A91EE5B968}"/>
                  </a:ext>
                </a:extLst>
              </p14:cNvPr>
              <p14:cNvContentPartPr/>
              <p14:nvPr/>
            </p14:nvContentPartPr>
            <p14:xfrm>
              <a:off x="10832969" y="191233"/>
              <a:ext cx="641160" cy="3488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6F05969-ECEF-476E-B0E4-C3A91EE5B9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69969" y="128233"/>
                <a:ext cx="7668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89C4901-0B8F-464F-AAEF-666518B6508B}"/>
                  </a:ext>
                </a:extLst>
              </p14:cNvPr>
              <p14:cNvContentPartPr/>
              <p14:nvPr/>
            </p14:nvContentPartPr>
            <p14:xfrm>
              <a:off x="11432438" y="31242"/>
              <a:ext cx="304560" cy="1342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89C4901-0B8F-464F-AAEF-666518B650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69798" y="-31398"/>
                <a:ext cx="430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54F8E4F-9819-4813-9D64-90299308BD70}"/>
                  </a:ext>
                </a:extLst>
              </p14:cNvPr>
              <p14:cNvContentPartPr/>
              <p14:nvPr/>
            </p14:nvContentPartPr>
            <p14:xfrm>
              <a:off x="11517398" y="2700642"/>
              <a:ext cx="181440" cy="120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54F8E4F-9819-4813-9D64-90299308BD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54398" y="2637642"/>
                <a:ext cx="30708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3F35D6-707C-449E-A465-CDA7EA2EAC56}"/>
              </a:ext>
            </a:extLst>
          </p:cNvPr>
          <p:cNvGrpSpPr/>
          <p:nvPr/>
        </p:nvGrpSpPr>
        <p:grpSpPr>
          <a:xfrm>
            <a:off x="2654428" y="0"/>
            <a:ext cx="316080" cy="239400"/>
            <a:chOff x="1536828" y="1109845"/>
            <a:chExt cx="3160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FDD23C7-1687-4E2D-B4CA-4A43F2A55D6D}"/>
                    </a:ext>
                  </a:extLst>
                </p14:cNvPr>
                <p14:cNvContentPartPr/>
                <p14:nvPr/>
              </p14:nvContentPartPr>
              <p14:xfrm>
                <a:off x="1650948" y="1109845"/>
                <a:ext cx="201960" cy="215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FDD23C7-1687-4E2D-B4CA-4A43F2A55D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948" y="1046845"/>
                  <a:ext cx="327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88AB796-6970-45D6-9D29-801B9F919A4D}"/>
                    </a:ext>
                  </a:extLst>
                </p14:cNvPr>
                <p14:cNvContentPartPr/>
                <p14:nvPr/>
              </p14:nvContentPartPr>
              <p14:xfrm>
                <a:off x="1536828" y="1111645"/>
                <a:ext cx="302040" cy="237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88AB796-6970-45D6-9D29-801B9F919A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4188" y="1048645"/>
                  <a:ext cx="427680" cy="36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2669B10-6330-475E-A93A-1A7AB58EFF50}"/>
              </a:ext>
            </a:extLst>
          </p:cNvPr>
          <p:cNvSpPr txBox="1"/>
          <p:nvPr/>
        </p:nvSpPr>
        <p:spPr>
          <a:xfrm>
            <a:off x="267741" y="4168066"/>
            <a:ext cx="10142731" cy="1899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0" i="0">
                <a:solidFill>
                  <a:srgbClr val="4D4D4D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三次检测，每次对应的感受野不同，所以在输入为</a:t>
            </a:r>
            <a:r>
              <a:rPr lang="en-US" altLang="zh-CN" dirty="0"/>
              <a:t>416×416</a:t>
            </a:r>
            <a:r>
              <a:rPr lang="zh-CN" altLang="en-US" dirty="0"/>
              <a:t>时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所以当输入为</a:t>
            </a:r>
            <a:r>
              <a:rPr lang="en-US" altLang="zh-CN" dirty="0"/>
              <a:t>416×416</a:t>
            </a:r>
            <a:r>
              <a:rPr lang="zh-CN" altLang="en-US" dirty="0"/>
              <a:t>时，实际总共有（</a:t>
            </a:r>
            <a:r>
              <a:rPr lang="en-US" altLang="zh-CN" dirty="0"/>
              <a:t>52×52+26×26+13×13</a:t>
            </a:r>
            <a:r>
              <a:rPr lang="zh-CN" altLang="en-US" dirty="0"/>
              <a:t>）</a:t>
            </a:r>
            <a:r>
              <a:rPr lang="en-US" altLang="zh-CN" dirty="0"/>
              <a:t>×3=10647</a:t>
            </a:r>
            <a:r>
              <a:rPr lang="zh-CN" altLang="en-US" dirty="0"/>
              <a:t>个</a:t>
            </a:r>
            <a:r>
              <a:rPr lang="en-US" altLang="zh-CN" dirty="0"/>
              <a:t>proposal box</a:t>
            </a:r>
            <a:r>
              <a:rPr lang="zh-CN" altLang="en-US" dirty="0"/>
              <a:t>。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61A0B885-E4D0-4C8A-9C6D-1FECBFF2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2" y="4574391"/>
            <a:ext cx="69723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4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模板.potx" id="{04C9ABF8-5200-42BE-A1C1-5AC1289AAD97}" vid="{24E9D208-57F6-47C9-AF22-4FD0F0A044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155</TotalTime>
  <Words>616</Words>
  <Application>Microsoft Office PowerPoint</Application>
  <PresentationFormat>宽屏</PresentationFormat>
  <Paragraphs>32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等线</vt:lpstr>
      <vt:lpstr>等线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宇杰</dc:creator>
  <cp:lastModifiedBy>王 宇杰</cp:lastModifiedBy>
  <cp:revision>60</cp:revision>
  <dcterms:created xsi:type="dcterms:W3CDTF">2021-11-10T07:28:09Z</dcterms:created>
  <dcterms:modified xsi:type="dcterms:W3CDTF">2021-11-10T10:16:14Z</dcterms:modified>
</cp:coreProperties>
</file>